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60" r:id="rId3"/>
    <p:sldId id="261" r:id="rId4"/>
    <p:sldId id="263" r:id="rId5"/>
    <p:sldId id="264" r:id="rId6"/>
    <p:sldId id="265" r:id="rId7"/>
    <p:sldId id="266" r:id="rId8"/>
    <p:sldId id="267" r:id="rId9"/>
    <p:sldId id="268"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48"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F1BD87-3386-4F1B-80A5-ADA72D9CBD2B}" type="datetimeFigureOut">
              <a:rPr lang="en-US" smtClean="0"/>
              <a:t>9/4/2020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1324C-9B81-4F87-9AED-56CDE964789B}" type="slidenum">
              <a:rPr lang="en-US" smtClean="0"/>
              <a:t>‹#›</a:t>
            </a:fld>
            <a:endParaRPr lang="en-US"/>
          </a:p>
        </p:txBody>
      </p:sp>
    </p:spTree>
    <p:extLst>
      <p:ext uri="{BB962C8B-B14F-4D97-AF65-F5344CB8AC3E}">
        <p14:creationId xmlns:p14="http://schemas.microsoft.com/office/powerpoint/2010/main" val="600089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92c284636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8" name="Google Shape;178;g92c284636d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939f2b47a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9" name="Google Shape;189;g939f2b47a0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939f2b47a0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1" name="Google Shape;201;g939f2b47a0_0_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939f2b47a0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4" name="Google Shape;214;g939f2b47a0_0_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939f2b47a0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6" name="Google Shape;226;g939f2b47a0_0_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939f2b47a0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8" name="Google Shape;238;g939f2b47a0_0_6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939f2b47a0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0" name="Google Shape;250;g939f2b47a0_0_9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939f2b47a0_0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3" name="Google Shape;263;g939f2b47a0_0_10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939f2b47a0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6" name="Google Shape;276;g939f2b47a0_0_1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220BB-05E6-42F5-944E-2B68214141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A5FBC30-95B1-45ED-A219-32B85DCE59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F7152B-F0CF-4FFC-BE7F-D0B70CF8FD34}"/>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5" name="Footer Placeholder 4">
            <a:extLst>
              <a:ext uri="{FF2B5EF4-FFF2-40B4-BE49-F238E27FC236}">
                <a16:creationId xmlns:a16="http://schemas.microsoft.com/office/drawing/2014/main" id="{A7A2FF3E-19E9-4D45-9E17-7DBFC554DB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74E0E-B042-4173-AFAF-01F7AEEEA8B7}"/>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1749400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D1A2B-3C8B-4EB4-AC13-503D8F5891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35C10C-9D8B-42E1-BEE3-36766612E6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0D5ACE-79DF-4C97-83B5-79945A0E8D7C}"/>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5" name="Footer Placeholder 4">
            <a:extLst>
              <a:ext uri="{FF2B5EF4-FFF2-40B4-BE49-F238E27FC236}">
                <a16:creationId xmlns:a16="http://schemas.microsoft.com/office/drawing/2014/main" id="{E9C6BE92-FDCA-41BC-B8E6-81FCA94C4E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C4466B-5972-4194-BCE1-CFD00A4CAF1E}"/>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3214414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DFCBC2-6EC3-48F9-88A3-C7292A9559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0DECC7-07DA-44A0-96B6-BD001B919A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125F53-2E65-4032-974F-1E86084F3FB1}"/>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5" name="Footer Placeholder 4">
            <a:extLst>
              <a:ext uri="{FF2B5EF4-FFF2-40B4-BE49-F238E27FC236}">
                <a16:creationId xmlns:a16="http://schemas.microsoft.com/office/drawing/2014/main" id="{5ADC571A-8C8B-4052-889D-BFDBB6C67B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8912B4-358E-4CC8-8987-97090CD0B752}"/>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2489848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5"/>
        <p:cNvGrpSpPr/>
        <p:nvPr/>
      </p:nvGrpSpPr>
      <p:grpSpPr>
        <a:xfrm>
          <a:off x="0" y="0"/>
          <a:ext cx="0" cy="0"/>
          <a:chOff x="0" y="0"/>
          <a:chExt cx="0" cy="0"/>
        </a:xfrm>
      </p:grpSpPr>
      <p:sp>
        <p:nvSpPr>
          <p:cNvPr id="86" name="Google Shape;86;p14"/>
          <p:cNvSpPr txBox="1">
            <a:spLocks noGrp="1"/>
          </p:cNvSpPr>
          <p:nvPr>
            <p:ph type="ctrTitle"/>
          </p:nvPr>
        </p:nvSpPr>
        <p:spPr>
          <a:xfrm>
            <a:off x="415611" y="992767"/>
            <a:ext cx="113608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933"/>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87" name="Google Shape;87;p14"/>
          <p:cNvSpPr txBox="1">
            <a:spLocks noGrp="1"/>
          </p:cNvSpPr>
          <p:nvPr>
            <p:ph type="subTitle" idx="1"/>
          </p:nvPr>
        </p:nvSpPr>
        <p:spPr>
          <a:xfrm>
            <a:off x="415600" y="3778833"/>
            <a:ext cx="113608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37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sp>
        <p:nvSpPr>
          <p:cNvPr id="88" name="Google Shape;88;p1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303784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89"/>
        <p:cNvGrpSpPr/>
        <p:nvPr/>
      </p:nvGrpSpPr>
      <p:grpSpPr>
        <a:xfrm>
          <a:off x="0" y="0"/>
          <a:ext cx="0" cy="0"/>
          <a:chOff x="0" y="0"/>
          <a:chExt cx="0" cy="0"/>
        </a:xfrm>
      </p:grpSpPr>
      <p:sp>
        <p:nvSpPr>
          <p:cNvPr id="90" name="Google Shape;90;p15"/>
          <p:cNvSpPr txBox="1">
            <a:spLocks noGrp="1"/>
          </p:cNvSpPr>
          <p:nvPr>
            <p:ph type="title"/>
          </p:nvPr>
        </p:nvSpPr>
        <p:spPr>
          <a:xfrm>
            <a:off x="415600" y="2867800"/>
            <a:ext cx="11360800" cy="112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91" name="Google Shape;91;p1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75271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92"/>
        <p:cNvGrpSpPr/>
        <p:nvPr/>
      </p:nvGrpSpPr>
      <p:grpSpPr>
        <a:xfrm>
          <a:off x="0" y="0"/>
          <a:ext cx="0" cy="0"/>
          <a:chOff x="0" y="0"/>
          <a:chExt cx="0" cy="0"/>
        </a:xfrm>
      </p:grpSpPr>
      <p:sp>
        <p:nvSpPr>
          <p:cNvPr id="93" name="Google Shape;93;p16"/>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4" name="Google Shape;94;p16"/>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95" name="Google Shape;95;p16"/>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86798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96"/>
        <p:cNvGrpSpPr/>
        <p:nvPr/>
      </p:nvGrpSpPr>
      <p:grpSpPr>
        <a:xfrm>
          <a:off x="0" y="0"/>
          <a:ext cx="0" cy="0"/>
          <a:chOff x="0" y="0"/>
          <a:chExt cx="0" cy="0"/>
        </a:xfrm>
      </p:grpSpPr>
      <p:sp>
        <p:nvSpPr>
          <p:cNvPr id="97" name="Google Shape;97;p17"/>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8" name="Google Shape;98;p17"/>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99" name="Google Shape;99;p17"/>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100" name="Google Shape;100;p17"/>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9856254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1"/>
        <p:cNvGrpSpPr/>
        <p:nvPr/>
      </p:nvGrpSpPr>
      <p:grpSpPr>
        <a:xfrm>
          <a:off x="0" y="0"/>
          <a:ext cx="0" cy="0"/>
          <a:chOff x="0" y="0"/>
          <a:chExt cx="0" cy="0"/>
        </a:xfrm>
      </p:grpSpPr>
      <p:sp>
        <p:nvSpPr>
          <p:cNvPr id="102" name="Google Shape;102;p18"/>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3" name="Google Shape;103;p18"/>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9451151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04"/>
        <p:cNvGrpSpPr/>
        <p:nvPr/>
      </p:nvGrpSpPr>
      <p:grpSpPr>
        <a:xfrm>
          <a:off x="0" y="0"/>
          <a:ext cx="0" cy="0"/>
          <a:chOff x="0" y="0"/>
          <a:chExt cx="0" cy="0"/>
        </a:xfrm>
      </p:grpSpPr>
      <p:sp>
        <p:nvSpPr>
          <p:cNvPr id="105" name="Google Shape;105;p19"/>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32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endParaRPr/>
          </a:p>
        </p:txBody>
      </p:sp>
      <p:sp>
        <p:nvSpPr>
          <p:cNvPr id="106" name="Google Shape;106;p19"/>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noAutofit/>
          </a:bodyPr>
          <a:lstStyle>
            <a:lvl1pPr marL="609585" lvl="0" indent="-406390">
              <a:spcBef>
                <a:spcPts val="0"/>
              </a:spcBef>
              <a:spcAft>
                <a:spcPts val="0"/>
              </a:spcAft>
              <a:buSzPts val="1200"/>
              <a:buChar char="●"/>
              <a:defRPr sz="1600"/>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107" name="Google Shape;107;p1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4254762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653667" y="600200"/>
            <a:ext cx="84904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
        <p:nvSpPr>
          <p:cNvPr id="110" name="Google Shape;110;p20"/>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9801671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11"/>
        <p:cNvGrpSpPr/>
        <p:nvPr/>
      </p:nvGrpSpPr>
      <p:grpSpPr>
        <a:xfrm>
          <a:off x="0" y="0"/>
          <a:ext cx="0" cy="0"/>
          <a:chOff x="0" y="0"/>
          <a:chExt cx="0" cy="0"/>
        </a:xfrm>
      </p:grpSpPr>
      <p:sp>
        <p:nvSpPr>
          <p:cNvPr id="112" name="Google Shape;112;p21"/>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3" name="Google Shape;113;p21"/>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114" name="Google Shape;114;p21"/>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115" name="Google Shape;115;p21"/>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16" name="Google Shape;116;p2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480175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876C2-E0F0-4F90-8F27-6228D433C5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C64C1B-D13F-4631-8F71-ECDDB17C4B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BD1ACE-2730-4164-80BD-55F3522B8570}"/>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5" name="Footer Placeholder 4">
            <a:extLst>
              <a:ext uri="{FF2B5EF4-FFF2-40B4-BE49-F238E27FC236}">
                <a16:creationId xmlns:a16="http://schemas.microsoft.com/office/drawing/2014/main" id="{24F97768-463D-4D7E-B2B2-FC5D0D9600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745585-56B8-47C1-B033-C22AEBFDE0AE}"/>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1489964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17"/>
        <p:cNvGrpSpPr/>
        <p:nvPr/>
      </p:nvGrpSpPr>
      <p:grpSpPr>
        <a:xfrm>
          <a:off x="0" y="0"/>
          <a:ext cx="0" cy="0"/>
          <a:chOff x="0" y="0"/>
          <a:chExt cx="0" cy="0"/>
        </a:xfrm>
      </p:grpSpPr>
      <p:sp>
        <p:nvSpPr>
          <p:cNvPr id="118" name="Google Shape;118;p22"/>
          <p:cNvSpPr txBox="1">
            <a:spLocks noGrp="1"/>
          </p:cNvSpPr>
          <p:nvPr>
            <p:ph type="body" idx="1"/>
          </p:nvPr>
        </p:nvSpPr>
        <p:spPr>
          <a:xfrm>
            <a:off x="415600" y="5640767"/>
            <a:ext cx="79984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1800"/>
              <a:buNone/>
              <a:defRPr/>
            </a:lvl1pPr>
          </a:lstStyle>
          <a:p>
            <a:endParaRPr/>
          </a:p>
        </p:txBody>
      </p:sp>
      <p:sp>
        <p:nvSpPr>
          <p:cNvPr id="119" name="Google Shape;119;p2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613387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20"/>
        <p:cNvGrpSpPr/>
        <p:nvPr/>
      </p:nvGrpSpPr>
      <p:grpSpPr>
        <a:xfrm>
          <a:off x="0" y="0"/>
          <a:ext cx="0" cy="0"/>
          <a:chOff x="0" y="0"/>
          <a:chExt cx="0" cy="0"/>
        </a:xfrm>
      </p:grpSpPr>
      <p:sp>
        <p:nvSpPr>
          <p:cNvPr id="121" name="Google Shape;121;p23"/>
          <p:cNvSpPr txBox="1">
            <a:spLocks noGrp="1"/>
          </p:cNvSpPr>
          <p:nvPr>
            <p:ph type="title" hasCustomPrompt="1"/>
          </p:nvPr>
        </p:nvSpPr>
        <p:spPr>
          <a:xfrm>
            <a:off x="415600" y="1474833"/>
            <a:ext cx="1136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122" name="Google Shape;122;p23"/>
          <p:cNvSpPr txBox="1">
            <a:spLocks noGrp="1"/>
          </p:cNvSpPr>
          <p:nvPr>
            <p:ph type="body" idx="1"/>
          </p:nvPr>
        </p:nvSpPr>
        <p:spPr>
          <a:xfrm>
            <a:off x="415600" y="4202967"/>
            <a:ext cx="113608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123" name="Google Shape;123;p2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200466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ompletely blank">
  <p:cSld name="Completely blank">
    <p:spTree>
      <p:nvGrpSpPr>
        <p:cNvPr id="1" name="Shape 126"/>
        <p:cNvGrpSpPr/>
        <p:nvPr/>
      </p:nvGrpSpPr>
      <p:grpSpPr>
        <a:xfrm>
          <a:off x="0" y="0"/>
          <a:ext cx="0" cy="0"/>
          <a:chOff x="0" y="0"/>
          <a:chExt cx="0" cy="0"/>
        </a:xfrm>
      </p:grpSpPr>
      <p:sp>
        <p:nvSpPr>
          <p:cNvPr id="127" name="Google Shape;127;p25"/>
          <p:cNvSpPr txBox="1">
            <a:spLocks noGrp="1"/>
          </p:cNvSpPr>
          <p:nvPr>
            <p:ph type="sldNum" idx="12"/>
          </p:nvPr>
        </p:nvSpPr>
        <p:spPr>
          <a:xfrm>
            <a:off x="11409045" y="6333135"/>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300"/>
              <a:buFont typeface="Arial"/>
              <a:buNone/>
              <a:defRPr sz="1733" b="0" i="0" u="none" strike="noStrike" cap="none">
                <a:solidFill>
                  <a:srgbClr val="000000"/>
                </a:solidFill>
                <a:latin typeface="Quattrocento Sans"/>
                <a:ea typeface="Quattrocento Sans"/>
                <a:cs typeface="Quattrocento Sans"/>
                <a:sym typeface="Quattrocento Sans"/>
              </a:defRPr>
            </a:lvl1pPr>
            <a:lvl2pPr marL="0" marR="0" lvl="1" indent="0" algn="r" rtl="0">
              <a:lnSpc>
                <a:spcPct val="100000"/>
              </a:lnSpc>
              <a:spcBef>
                <a:spcPts val="0"/>
              </a:spcBef>
              <a:spcAft>
                <a:spcPts val="0"/>
              </a:spcAft>
              <a:buClr>
                <a:srgbClr val="000000"/>
              </a:buClr>
              <a:buSzPts val="1300"/>
              <a:buFont typeface="Arial"/>
              <a:buNone/>
              <a:defRPr sz="1733" b="0" i="0" u="none" strike="noStrike" cap="none">
                <a:solidFill>
                  <a:srgbClr val="000000"/>
                </a:solidFill>
                <a:latin typeface="Quattrocento Sans"/>
                <a:ea typeface="Quattrocento Sans"/>
                <a:cs typeface="Quattrocento Sans"/>
                <a:sym typeface="Quattrocento Sans"/>
              </a:defRPr>
            </a:lvl2pPr>
            <a:lvl3pPr marL="0" marR="0" lvl="2" indent="0" algn="r" rtl="0">
              <a:lnSpc>
                <a:spcPct val="100000"/>
              </a:lnSpc>
              <a:spcBef>
                <a:spcPts val="0"/>
              </a:spcBef>
              <a:spcAft>
                <a:spcPts val="0"/>
              </a:spcAft>
              <a:buClr>
                <a:srgbClr val="000000"/>
              </a:buClr>
              <a:buSzPts val="1300"/>
              <a:buFont typeface="Arial"/>
              <a:buNone/>
              <a:defRPr sz="1733" b="0" i="0" u="none" strike="noStrike" cap="none">
                <a:solidFill>
                  <a:srgbClr val="000000"/>
                </a:solidFill>
                <a:latin typeface="Quattrocento Sans"/>
                <a:ea typeface="Quattrocento Sans"/>
                <a:cs typeface="Quattrocento Sans"/>
                <a:sym typeface="Quattrocento Sans"/>
              </a:defRPr>
            </a:lvl3pPr>
            <a:lvl4pPr marL="0" marR="0" lvl="3" indent="0" algn="r" rtl="0">
              <a:lnSpc>
                <a:spcPct val="100000"/>
              </a:lnSpc>
              <a:spcBef>
                <a:spcPts val="0"/>
              </a:spcBef>
              <a:spcAft>
                <a:spcPts val="0"/>
              </a:spcAft>
              <a:buClr>
                <a:srgbClr val="000000"/>
              </a:buClr>
              <a:buSzPts val="1300"/>
              <a:buFont typeface="Arial"/>
              <a:buNone/>
              <a:defRPr sz="1733" b="0" i="0" u="none" strike="noStrike" cap="none">
                <a:solidFill>
                  <a:srgbClr val="000000"/>
                </a:solidFill>
                <a:latin typeface="Quattrocento Sans"/>
                <a:ea typeface="Quattrocento Sans"/>
                <a:cs typeface="Quattrocento Sans"/>
                <a:sym typeface="Quattrocento Sans"/>
              </a:defRPr>
            </a:lvl4pPr>
            <a:lvl5pPr marL="0" marR="0" lvl="4" indent="0" algn="r" rtl="0">
              <a:lnSpc>
                <a:spcPct val="100000"/>
              </a:lnSpc>
              <a:spcBef>
                <a:spcPts val="0"/>
              </a:spcBef>
              <a:spcAft>
                <a:spcPts val="0"/>
              </a:spcAft>
              <a:buClr>
                <a:srgbClr val="000000"/>
              </a:buClr>
              <a:buSzPts val="1300"/>
              <a:buFont typeface="Arial"/>
              <a:buNone/>
              <a:defRPr sz="1733" b="0" i="0" u="none" strike="noStrike" cap="none">
                <a:solidFill>
                  <a:srgbClr val="000000"/>
                </a:solidFill>
                <a:latin typeface="Quattrocento Sans"/>
                <a:ea typeface="Quattrocento Sans"/>
                <a:cs typeface="Quattrocento Sans"/>
                <a:sym typeface="Quattrocento Sans"/>
              </a:defRPr>
            </a:lvl5pPr>
            <a:lvl6pPr marL="0" marR="0" lvl="5" indent="0" algn="r" rtl="0">
              <a:lnSpc>
                <a:spcPct val="100000"/>
              </a:lnSpc>
              <a:spcBef>
                <a:spcPts val="0"/>
              </a:spcBef>
              <a:spcAft>
                <a:spcPts val="0"/>
              </a:spcAft>
              <a:buClr>
                <a:srgbClr val="000000"/>
              </a:buClr>
              <a:buSzPts val="1300"/>
              <a:buFont typeface="Arial"/>
              <a:buNone/>
              <a:defRPr sz="1733" b="0" i="0" u="none" strike="noStrike" cap="none">
                <a:solidFill>
                  <a:srgbClr val="000000"/>
                </a:solidFill>
                <a:latin typeface="Quattrocento Sans"/>
                <a:ea typeface="Quattrocento Sans"/>
                <a:cs typeface="Quattrocento Sans"/>
                <a:sym typeface="Quattrocento Sans"/>
              </a:defRPr>
            </a:lvl6pPr>
            <a:lvl7pPr marL="0" marR="0" lvl="6" indent="0" algn="r" rtl="0">
              <a:lnSpc>
                <a:spcPct val="100000"/>
              </a:lnSpc>
              <a:spcBef>
                <a:spcPts val="0"/>
              </a:spcBef>
              <a:spcAft>
                <a:spcPts val="0"/>
              </a:spcAft>
              <a:buClr>
                <a:srgbClr val="000000"/>
              </a:buClr>
              <a:buSzPts val="1300"/>
              <a:buFont typeface="Arial"/>
              <a:buNone/>
              <a:defRPr sz="1733" b="0" i="0" u="none" strike="noStrike" cap="none">
                <a:solidFill>
                  <a:srgbClr val="000000"/>
                </a:solidFill>
                <a:latin typeface="Quattrocento Sans"/>
                <a:ea typeface="Quattrocento Sans"/>
                <a:cs typeface="Quattrocento Sans"/>
                <a:sym typeface="Quattrocento Sans"/>
              </a:defRPr>
            </a:lvl7pPr>
            <a:lvl8pPr marL="0" marR="0" lvl="7" indent="0" algn="r" rtl="0">
              <a:lnSpc>
                <a:spcPct val="100000"/>
              </a:lnSpc>
              <a:spcBef>
                <a:spcPts val="0"/>
              </a:spcBef>
              <a:spcAft>
                <a:spcPts val="0"/>
              </a:spcAft>
              <a:buClr>
                <a:srgbClr val="000000"/>
              </a:buClr>
              <a:buSzPts val="1300"/>
              <a:buFont typeface="Arial"/>
              <a:buNone/>
              <a:defRPr sz="1733" b="0" i="0" u="none" strike="noStrike" cap="none">
                <a:solidFill>
                  <a:srgbClr val="000000"/>
                </a:solidFill>
                <a:latin typeface="Quattrocento Sans"/>
                <a:ea typeface="Quattrocento Sans"/>
                <a:cs typeface="Quattrocento Sans"/>
                <a:sym typeface="Quattrocento Sans"/>
              </a:defRPr>
            </a:lvl8pPr>
            <a:lvl9pPr marL="0" marR="0" lvl="8" indent="0" algn="r" rtl="0">
              <a:lnSpc>
                <a:spcPct val="100000"/>
              </a:lnSpc>
              <a:spcBef>
                <a:spcPts val="0"/>
              </a:spcBef>
              <a:spcAft>
                <a:spcPts val="0"/>
              </a:spcAft>
              <a:buClr>
                <a:srgbClr val="000000"/>
              </a:buClr>
              <a:buSzPts val="1300"/>
              <a:buFont typeface="Arial"/>
              <a:buNone/>
              <a:defRPr sz="1733" b="0" i="0" u="none" strike="noStrike" cap="none">
                <a:solidFill>
                  <a:srgbClr val="000000"/>
                </a:solidFill>
                <a:latin typeface="Quattrocento Sans"/>
                <a:ea typeface="Quattrocento Sans"/>
                <a:cs typeface="Quattrocento Sans"/>
                <a:sym typeface="Quattrocento Sans"/>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481350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C6765-A6EC-41B8-8C11-789D38D8BD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0198FD-4974-4958-B0B2-26E2A62B76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89B6FF-3B6D-41AA-A950-A9CF3A19AF76}"/>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5" name="Footer Placeholder 4">
            <a:extLst>
              <a:ext uri="{FF2B5EF4-FFF2-40B4-BE49-F238E27FC236}">
                <a16:creationId xmlns:a16="http://schemas.microsoft.com/office/drawing/2014/main" id="{F08BDA05-B374-4453-B1E8-8987885C8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E843A-7139-4336-AE09-C899A6A1DC45}"/>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1435363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73B9E-A461-47E5-A3B6-3A09AFB800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64408B-92F6-4CFD-BD1E-A5B7042087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822933-AC35-4F09-9D6C-959F4DE427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630A61-FA3F-4596-9A4E-D548D2621C31}"/>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6" name="Footer Placeholder 5">
            <a:extLst>
              <a:ext uri="{FF2B5EF4-FFF2-40B4-BE49-F238E27FC236}">
                <a16:creationId xmlns:a16="http://schemas.microsoft.com/office/drawing/2014/main" id="{784A1A9F-10E1-43DA-91C1-50408F7DD1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AC8136-9084-43A3-8423-136A26FFA286}"/>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994160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08503-AFA1-44E8-ABE2-FDA6BDBFBA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C15AC4-DC85-4C01-A12E-3F07820D70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82B44-6EDD-4C96-B3BA-50F850FFA7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764B13-C242-4EDE-A903-8600208573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B7AAAE-8FE8-4A1F-B4F5-C18BCF9BA8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D87FE0-4503-42C8-B8A6-E66E30387456}"/>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8" name="Footer Placeholder 7">
            <a:extLst>
              <a:ext uri="{FF2B5EF4-FFF2-40B4-BE49-F238E27FC236}">
                <a16:creationId xmlns:a16="http://schemas.microsoft.com/office/drawing/2014/main" id="{40305F44-B2EC-4E8D-9E86-0548747319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EA991E-EFAC-411A-9827-A88124440CD4}"/>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282733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2AC63-3F59-49AE-B96A-E791948639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3F066-1A1E-4F04-9F18-44E14CC05695}"/>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4" name="Footer Placeholder 3">
            <a:extLst>
              <a:ext uri="{FF2B5EF4-FFF2-40B4-BE49-F238E27FC236}">
                <a16:creationId xmlns:a16="http://schemas.microsoft.com/office/drawing/2014/main" id="{2D2F8557-C378-4D0E-A731-D75EB11E69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E31177-85DE-4799-B1EF-61A0C225CDE7}"/>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1173817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8351E2-D883-4610-8312-070E16DF3FF8}"/>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3" name="Footer Placeholder 2">
            <a:extLst>
              <a:ext uri="{FF2B5EF4-FFF2-40B4-BE49-F238E27FC236}">
                <a16:creationId xmlns:a16="http://schemas.microsoft.com/office/drawing/2014/main" id="{7AA9F284-98FB-496E-A7D0-5511A768C6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A495B3-ECC4-4F06-B166-4F089707F595}"/>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2575090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A2947-49DD-4F0A-83A3-8C80104D54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8E616A-C18D-4A5D-BADD-ACBC09E7F1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44AD8F-ADA3-4DF3-A377-2EF564CBA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BB7992-5190-4FE9-A442-4121799AAC8B}"/>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6" name="Footer Placeholder 5">
            <a:extLst>
              <a:ext uri="{FF2B5EF4-FFF2-40B4-BE49-F238E27FC236}">
                <a16:creationId xmlns:a16="http://schemas.microsoft.com/office/drawing/2014/main" id="{3DEFF609-E74A-404A-9C65-C8FAE51A9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0D86F-B2DF-4522-AD48-CA5BE3E7A3A0}"/>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3102204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CC39E-0820-4D9F-A5F4-2E57D8606D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AC94A1-B284-41AB-ACC6-5EA661988E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C19296-FC92-4A33-B7A7-6A86EC279C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C22907-146E-4962-92F6-2D3E5B4F6EBC}"/>
              </a:ext>
            </a:extLst>
          </p:cNvPr>
          <p:cNvSpPr>
            <a:spLocks noGrp="1"/>
          </p:cNvSpPr>
          <p:nvPr>
            <p:ph type="dt" sz="half" idx="10"/>
          </p:nvPr>
        </p:nvSpPr>
        <p:spPr/>
        <p:txBody>
          <a:bodyPr/>
          <a:lstStyle/>
          <a:p>
            <a:fld id="{A0E32C9A-9922-452C-8B41-E637CA354184}" type="datetimeFigureOut">
              <a:rPr lang="en-US" smtClean="0"/>
              <a:t>9/4/2020</a:t>
            </a:fld>
            <a:endParaRPr lang="en-US"/>
          </a:p>
        </p:txBody>
      </p:sp>
      <p:sp>
        <p:nvSpPr>
          <p:cNvPr id="6" name="Footer Placeholder 5">
            <a:extLst>
              <a:ext uri="{FF2B5EF4-FFF2-40B4-BE49-F238E27FC236}">
                <a16:creationId xmlns:a16="http://schemas.microsoft.com/office/drawing/2014/main" id="{52754240-7ACC-4873-9894-28835B7B27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CB9B64-B567-4F31-BBC5-8AD37A0CC9AA}"/>
              </a:ext>
            </a:extLst>
          </p:cNvPr>
          <p:cNvSpPr>
            <a:spLocks noGrp="1"/>
          </p:cNvSpPr>
          <p:nvPr>
            <p:ph type="sldNum" sz="quarter" idx="12"/>
          </p:nvPr>
        </p:nvSpPr>
        <p:spPr/>
        <p:txBody>
          <a:bodyPr/>
          <a:lstStyle/>
          <a:p>
            <a:fld id="{B57663B6-71ED-4F79-87BB-B955BB37D63A}" type="slidenum">
              <a:rPr lang="en-US" smtClean="0"/>
              <a:t>‹#›</a:t>
            </a:fld>
            <a:endParaRPr lang="en-US"/>
          </a:p>
        </p:txBody>
      </p:sp>
    </p:spTree>
    <p:extLst>
      <p:ext uri="{BB962C8B-B14F-4D97-AF65-F5344CB8AC3E}">
        <p14:creationId xmlns:p14="http://schemas.microsoft.com/office/powerpoint/2010/main" val="1113947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C36968-B070-4BF6-8EB9-2F5168BA6A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AA5A6A-46DD-45BD-A37B-26FD5866B4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0A678B-4C68-402A-8D7E-5712E3F54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32C9A-9922-452C-8B41-E637CA354184}" type="datetimeFigureOut">
              <a:rPr lang="en-US" smtClean="0"/>
              <a:t>9/4/2020</a:t>
            </a:fld>
            <a:endParaRPr lang="en-US"/>
          </a:p>
        </p:txBody>
      </p:sp>
      <p:sp>
        <p:nvSpPr>
          <p:cNvPr id="5" name="Footer Placeholder 4">
            <a:extLst>
              <a:ext uri="{FF2B5EF4-FFF2-40B4-BE49-F238E27FC236}">
                <a16:creationId xmlns:a16="http://schemas.microsoft.com/office/drawing/2014/main" id="{EA7F5833-E091-4980-9DE3-E2281A2487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FCE821-6122-4203-93BA-A183A86EC2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7663B6-71ED-4F79-87BB-B955BB37D63A}" type="slidenum">
              <a:rPr lang="en-US" smtClean="0"/>
              <a:t>‹#›</a:t>
            </a:fld>
            <a:endParaRPr lang="en-US"/>
          </a:p>
        </p:txBody>
      </p:sp>
    </p:spTree>
    <p:extLst>
      <p:ext uri="{BB962C8B-B14F-4D97-AF65-F5344CB8AC3E}">
        <p14:creationId xmlns:p14="http://schemas.microsoft.com/office/powerpoint/2010/main" val="1195507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13"/>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83" name="Google Shape;83;p13"/>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4" name="Google Shape;84;p13"/>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lgn="r">
              <a:buNone/>
              <a:defRPr sz="1333">
                <a:solidFill>
                  <a:schemeClr val="dk2"/>
                </a:solidFill>
              </a:defRPr>
            </a:lvl1pPr>
            <a:lvl2pPr lvl="1" algn="r">
              <a:buNone/>
              <a:defRPr sz="1333">
                <a:solidFill>
                  <a:schemeClr val="dk2"/>
                </a:solidFill>
              </a:defRPr>
            </a:lvl2pPr>
            <a:lvl3pPr lvl="2" algn="r">
              <a:buNone/>
              <a:defRPr sz="1333">
                <a:solidFill>
                  <a:schemeClr val="dk2"/>
                </a:solidFill>
              </a:defRPr>
            </a:lvl3pPr>
            <a:lvl4pPr lvl="3" algn="r">
              <a:buNone/>
              <a:defRPr sz="1333">
                <a:solidFill>
                  <a:schemeClr val="dk2"/>
                </a:solidFill>
              </a:defRPr>
            </a:lvl4pPr>
            <a:lvl5pPr lvl="4" algn="r">
              <a:buNone/>
              <a:defRPr sz="1333">
                <a:solidFill>
                  <a:schemeClr val="dk2"/>
                </a:solidFill>
              </a:defRPr>
            </a:lvl5pPr>
            <a:lvl6pPr lvl="5" algn="r">
              <a:buNone/>
              <a:defRPr sz="1333">
                <a:solidFill>
                  <a:schemeClr val="dk2"/>
                </a:solidFill>
              </a:defRPr>
            </a:lvl6pPr>
            <a:lvl7pPr lvl="6" algn="r">
              <a:buNone/>
              <a:defRPr sz="1333">
                <a:solidFill>
                  <a:schemeClr val="dk2"/>
                </a:solidFill>
              </a:defRPr>
            </a:lvl7pPr>
            <a:lvl8pPr lvl="7" algn="r">
              <a:buNone/>
              <a:defRPr sz="1333">
                <a:solidFill>
                  <a:schemeClr val="dk2"/>
                </a:solidFill>
              </a:defRPr>
            </a:lvl8pPr>
            <a:lvl9pPr lvl="8" algn="r">
              <a:buNone/>
              <a:defRPr sz="1333">
                <a:solidFill>
                  <a:schemeClr val="dk2"/>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97455468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2.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2.xml"/><Relationship Id="rId5" Type="http://schemas.openxmlformats.org/officeDocument/2006/relationships/image" Target="../media/image5.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2.xml"/><Relationship Id="rId5" Type="http://schemas.openxmlformats.org/officeDocument/2006/relationships/image" Target="../media/image6.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2.xml"/><Relationship Id="rId5" Type="http://schemas.openxmlformats.org/officeDocument/2006/relationships/image" Target="../media/image7.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2.xml"/><Relationship Id="rId5" Type="http://schemas.openxmlformats.org/officeDocument/2006/relationships/image" Target="../media/image8.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2.xml"/><Relationship Id="rId5" Type="http://schemas.openxmlformats.org/officeDocument/2006/relationships/image" Target="../media/image9.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2.xml"/><Relationship Id="rId5" Type="http://schemas.openxmlformats.org/officeDocument/2006/relationships/image" Target="../media/image10.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cxnSp>
        <p:nvCxnSpPr>
          <p:cNvPr id="180" name="Google Shape;180;p30"/>
          <p:cNvCxnSpPr/>
          <p:nvPr/>
        </p:nvCxnSpPr>
        <p:spPr>
          <a:xfrm>
            <a:off x="-3000" y="6770100"/>
            <a:ext cx="12198000" cy="0"/>
          </a:xfrm>
          <a:prstGeom prst="straightConnector1">
            <a:avLst/>
          </a:prstGeom>
          <a:noFill/>
          <a:ln w="228600" cap="flat" cmpd="sng">
            <a:solidFill>
              <a:srgbClr val="CC0000"/>
            </a:solidFill>
            <a:prstDash val="solid"/>
            <a:round/>
            <a:headEnd type="none" w="sm" len="sm"/>
            <a:tailEnd type="none" w="sm" len="sm"/>
          </a:ln>
        </p:spPr>
      </p:cxnSp>
      <p:cxnSp>
        <p:nvCxnSpPr>
          <p:cNvPr id="181" name="Google Shape;181;p30"/>
          <p:cNvCxnSpPr/>
          <p:nvPr/>
        </p:nvCxnSpPr>
        <p:spPr>
          <a:xfrm>
            <a:off x="9280117" y="363200"/>
            <a:ext cx="1248000" cy="0"/>
          </a:xfrm>
          <a:prstGeom prst="straightConnector1">
            <a:avLst/>
          </a:prstGeom>
          <a:noFill/>
          <a:ln w="76200" cap="flat" cmpd="sng">
            <a:solidFill>
              <a:srgbClr val="CC0000"/>
            </a:solidFill>
            <a:prstDash val="solid"/>
            <a:round/>
            <a:headEnd type="none" w="sm" len="sm"/>
            <a:tailEnd type="none" w="sm" len="sm"/>
          </a:ln>
        </p:spPr>
      </p:cxnSp>
      <p:cxnSp>
        <p:nvCxnSpPr>
          <p:cNvPr id="182" name="Google Shape;182;p30"/>
          <p:cNvCxnSpPr/>
          <p:nvPr/>
        </p:nvCxnSpPr>
        <p:spPr>
          <a:xfrm>
            <a:off x="10604984" y="363200"/>
            <a:ext cx="1248000" cy="0"/>
          </a:xfrm>
          <a:prstGeom prst="straightConnector1">
            <a:avLst/>
          </a:prstGeom>
          <a:noFill/>
          <a:ln w="76200" cap="flat" cmpd="sng">
            <a:solidFill>
              <a:srgbClr val="3C78D8"/>
            </a:solidFill>
            <a:prstDash val="solid"/>
            <a:round/>
            <a:headEnd type="none" w="sm" len="sm"/>
            <a:tailEnd type="none" w="sm" len="sm"/>
          </a:ln>
        </p:spPr>
      </p:cxnSp>
      <p:sp>
        <p:nvSpPr>
          <p:cNvPr id="183" name="Google Shape;183;p30"/>
          <p:cNvSpPr txBox="1"/>
          <p:nvPr/>
        </p:nvSpPr>
        <p:spPr>
          <a:xfrm>
            <a:off x="2843533" y="807044"/>
            <a:ext cx="7123200" cy="9720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4000">
                <a:solidFill>
                  <a:srgbClr val="2A3990"/>
                </a:solidFill>
                <a:latin typeface="Roboto"/>
                <a:ea typeface="Roboto"/>
                <a:cs typeface="Roboto"/>
                <a:sym typeface="Roboto"/>
              </a:rPr>
              <a:t>Parent Portal Registration</a:t>
            </a:r>
            <a:endParaRPr sz="4000">
              <a:solidFill>
                <a:srgbClr val="2A3990"/>
              </a:solidFill>
              <a:latin typeface="Roboto"/>
              <a:ea typeface="Roboto"/>
              <a:cs typeface="Roboto"/>
              <a:sym typeface="Roboto"/>
            </a:endParaRPr>
          </a:p>
          <a:p>
            <a:pPr algn="ctr">
              <a:buClr>
                <a:schemeClr val="dk1"/>
              </a:buClr>
              <a:buSzPts val="1100"/>
            </a:pPr>
            <a:r>
              <a:rPr lang="en" sz="4000">
                <a:solidFill>
                  <a:srgbClr val="2A3990"/>
                </a:solidFill>
                <a:latin typeface="Roboto"/>
                <a:ea typeface="Roboto"/>
                <a:cs typeface="Roboto"/>
                <a:sym typeface="Roboto"/>
              </a:rPr>
              <a:t>Get Registered Today!</a:t>
            </a:r>
            <a:endParaRPr sz="4000">
              <a:solidFill>
                <a:srgbClr val="2A3990"/>
              </a:solidFill>
              <a:latin typeface="Roboto"/>
              <a:ea typeface="Roboto"/>
              <a:cs typeface="Roboto"/>
              <a:sym typeface="Roboto"/>
            </a:endParaRPr>
          </a:p>
        </p:txBody>
      </p:sp>
      <p:pic>
        <p:nvPicPr>
          <p:cNvPr id="184" name="Google Shape;184;p30"/>
          <p:cNvPicPr preferRelativeResize="0"/>
          <p:nvPr/>
        </p:nvPicPr>
        <p:blipFill>
          <a:blip r:embed="rId3">
            <a:alphaModFix/>
          </a:blip>
          <a:stretch>
            <a:fillRect/>
          </a:stretch>
        </p:blipFill>
        <p:spPr>
          <a:xfrm>
            <a:off x="802100" y="193633"/>
            <a:ext cx="1638000" cy="1638000"/>
          </a:xfrm>
          <a:prstGeom prst="rect">
            <a:avLst/>
          </a:prstGeom>
          <a:noFill/>
          <a:ln>
            <a:noFill/>
          </a:ln>
        </p:spPr>
      </p:pic>
      <p:sp>
        <p:nvSpPr>
          <p:cNvPr id="185" name="Google Shape;185;p30"/>
          <p:cNvSpPr txBox="1"/>
          <p:nvPr/>
        </p:nvSpPr>
        <p:spPr>
          <a:xfrm>
            <a:off x="588100" y="2027200"/>
            <a:ext cx="11504800" cy="4404800"/>
          </a:xfrm>
          <a:prstGeom prst="rect">
            <a:avLst/>
          </a:prstGeom>
          <a:noFill/>
          <a:ln>
            <a:noFill/>
          </a:ln>
        </p:spPr>
        <p:txBody>
          <a:bodyPr spcFirstLastPara="1" wrap="square" lIns="121900" tIns="121900" rIns="121900" bIns="121900" anchor="t" anchorCtr="0">
            <a:noAutofit/>
          </a:bodyPr>
          <a:lstStyle/>
          <a:p>
            <a:pPr marL="609585" indent="-414856">
              <a:lnSpc>
                <a:spcPct val="115000"/>
              </a:lnSpc>
              <a:buClr>
                <a:srgbClr val="434343"/>
              </a:buClr>
              <a:buSzPts val="1300"/>
              <a:buFont typeface="Roboto"/>
              <a:buChar char="●"/>
            </a:pPr>
            <a:r>
              <a:rPr lang="en-US" sz="1733" dirty="0">
                <a:solidFill>
                  <a:srgbClr val="434343"/>
                </a:solidFill>
                <a:latin typeface="Roboto"/>
                <a:ea typeface="Roboto"/>
                <a:cs typeface="Roboto"/>
                <a:sym typeface="Roboto"/>
              </a:rPr>
              <a:t>1. Click on the PARENT PORTAL link on the left side</a:t>
            </a:r>
          </a:p>
          <a:p>
            <a:pPr marL="609585" indent="-414856">
              <a:lnSpc>
                <a:spcPct val="115000"/>
              </a:lnSpc>
              <a:buClr>
                <a:srgbClr val="434343"/>
              </a:buClr>
              <a:buSzPts val="1300"/>
              <a:buFont typeface="Roboto"/>
              <a:buChar char="●"/>
            </a:pPr>
            <a:r>
              <a:rPr lang="en" sz="1733" dirty="0">
                <a:solidFill>
                  <a:srgbClr val="434343"/>
                </a:solidFill>
                <a:latin typeface="Roboto"/>
                <a:ea typeface="Roboto"/>
                <a:cs typeface="Roboto"/>
                <a:sym typeface="Roboto"/>
              </a:rPr>
              <a:t>2. Click on the button that says FIRST TIME USER ACTIVATION (if needed, otherwise, click existing user link)</a:t>
            </a:r>
            <a:endParaRPr sz="1733" dirty="0">
              <a:solidFill>
                <a:srgbClr val="434343"/>
              </a:solidFill>
              <a:latin typeface="Roboto"/>
              <a:ea typeface="Roboto"/>
              <a:cs typeface="Roboto"/>
              <a:sym typeface="Roboto"/>
            </a:endParaRPr>
          </a:p>
          <a:p>
            <a:pPr marL="609585" indent="-414856">
              <a:lnSpc>
                <a:spcPct val="115000"/>
              </a:lnSpc>
              <a:buClr>
                <a:srgbClr val="434343"/>
              </a:buClr>
              <a:buSzPts val="1300"/>
              <a:buFont typeface="Roboto"/>
              <a:buChar char="●"/>
            </a:pPr>
            <a:r>
              <a:rPr lang="en" sz="1733" dirty="0">
                <a:solidFill>
                  <a:srgbClr val="434343"/>
                </a:solidFill>
                <a:latin typeface="Roboto"/>
                <a:ea typeface="Roboto"/>
                <a:cs typeface="Roboto"/>
                <a:sym typeface="Roboto"/>
              </a:rPr>
              <a:t>3. Enter your ACTIVATION CODE (contact your school to obtain one if needed). We know it’s long - that helps keep the data secure - so type carefully. Once the code has been activated, it can’t be used again.</a:t>
            </a:r>
            <a:endParaRPr sz="1733" dirty="0">
              <a:solidFill>
                <a:srgbClr val="434343"/>
              </a:solidFill>
              <a:latin typeface="Roboto"/>
              <a:ea typeface="Roboto"/>
              <a:cs typeface="Roboto"/>
              <a:sym typeface="Roboto"/>
            </a:endParaRPr>
          </a:p>
          <a:p>
            <a:pPr marL="609585" indent="-414856">
              <a:lnSpc>
                <a:spcPct val="115000"/>
              </a:lnSpc>
              <a:buClr>
                <a:srgbClr val="434343"/>
              </a:buClr>
              <a:buSzPts val="1300"/>
              <a:buFont typeface="Roboto"/>
              <a:buChar char="●"/>
            </a:pPr>
            <a:r>
              <a:rPr lang="en" sz="1733" dirty="0">
                <a:solidFill>
                  <a:srgbClr val="434343"/>
                </a:solidFill>
                <a:latin typeface="Roboto"/>
                <a:ea typeface="Roboto"/>
                <a:cs typeface="Roboto"/>
                <a:sym typeface="Roboto"/>
              </a:rPr>
              <a:t>4. Follow the prompts to set up your username/password and to add a recovery email address.</a:t>
            </a:r>
            <a:endParaRPr sz="1733" dirty="0">
              <a:solidFill>
                <a:srgbClr val="434343"/>
              </a:solidFill>
              <a:latin typeface="Roboto"/>
              <a:ea typeface="Roboto"/>
              <a:cs typeface="Roboto"/>
              <a:sym typeface="Roboto"/>
            </a:endParaRPr>
          </a:p>
          <a:p>
            <a:pPr marL="609585" indent="-414856">
              <a:lnSpc>
                <a:spcPct val="115000"/>
              </a:lnSpc>
              <a:buClr>
                <a:srgbClr val="434343"/>
              </a:buClr>
              <a:buSzPts val="1300"/>
              <a:buFont typeface="Roboto"/>
              <a:buChar char="●"/>
            </a:pPr>
            <a:r>
              <a:rPr lang="en" sz="1733" dirty="0">
                <a:solidFill>
                  <a:srgbClr val="434343"/>
                </a:solidFill>
                <a:latin typeface="Roboto"/>
                <a:ea typeface="Roboto"/>
                <a:cs typeface="Roboto"/>
                <a:sym typeface="Roboto"/>
              </a:rPr>
              <a:t>5. If you’ve forgotten your username/password, click on EXISTING USER in the Portal, then click FORGOT USERNAME/PASSWORD, and the information will be sent to the email used to set up the account. If you no longer have access to the email you used when setting up the account, please send a picture ID to parentportalaccess@columbus.k12.oh.us .</a:t>
            </a:r>
            <a:endParaRPr sz="1733" dirty="0">
              <a:solidFill>
                <a:srgbClr val="434343"/>
              </a:solidFill>
              <a:latin typeface="Roboto"/>
              <a:ea typeface="Roboto"/>
              <a:cs typeface="Roboto"/>
              <a:sym typeface="Roboto"/>
            </a:endParaRPr>
          </a:p>
          <a:p>
            <a:pPr marL="609585" indent="-414856">
              <a:lnSpc>
                <a:spcPct val="115000"/>
              </a:lnSpc>
              <a:buClr>
                <a:srgbClr val="434343"/>
              </a:buClr>
              <a:buSzPts val="1300"/>
              <a:buFont typeface="Roboto"/>
              <a:buChar char="●"/>
            </a:pPr>
            <a:r>
              <a:rPr lang="en" sz="1733" dirty="0">
                <a:solidFill>
                  <a:srgbClr val="434343"/>
                </a:solidFill>
                <a:latin typeface="Roboto"/>
                <a:ea typeface="Roboto"/>
                <a:cs typeface="Roboto"/>
                <a:sym typeface="Roboto"/>
              </a:rPr>
              <a:t>The Parent Portal login will also allow you to have personalized alerts sent directly to your smartphone through the Columbus City Schools Mobile App. You can download the free Columbus City Schools Mobile App now by searching “Columbus City Schools” in the app store on your mobile device.</a:t>
            </a:r>
            <a:endParaRPr sz="1733" dirty="0">
              <a:solidFill>
                <a:schemeClr val="dk1"/>
              </a:solidFill>
            </a:endParaRPr>
          </a:p>
        </p:txBody>
      </p:sp>
      <p:pic>
        <p:nvPicPr>
          <p:cNvPr id="186" name="Google Shape;186;p30"/>
          <p:cNvPicPr preferRelativeResize="0"/>
          <p:nvPr/>
        </p:nvPicPr>
        <p:blipFill>
          <a:blip r:embed="rId4"/>
          <a:srcRect/>
          <a:stretch/>
        </p:blipFill>
        <p:spPr>
          <a:xfrm>
            <a:off x="10395344" y="660433"/>
            <a:ext cx="1295067" cy="129506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cxnSp>
        <p:nvCxnSpPr>
          <p:cNvPr id="191" name="Google Shape;191;p31"/>
          <p:cNvCxnSpPr/>
          <p:nvPr/>
        </p:nvCxnSpPr>
        <p:spPr>
          <a:xfrm>
            <a:off x="-3000" y="6770100"/>
            <a:ext cx="12198000" cy="0"/>
          </a:xfrm>
          <a:prstGeom prst="straightConnector1">
            <a:avLst/>
          </a:prstGeom>
          <a:noFill/>
          <a:ln w="228600" cap="flat" cmpd="sng">
            <a:solidFill>
              <a:srgbClr val="CC0000"/>
            </a:solidFill>
            <a:prstDash val="solid"/>
            <a:round/>
            <a:headEnd type="none" w="sm" len="sm"/>
            <a:tailEnd type="none" w="sm" len="sm"/>
          </a:ln>
        </p:spPr>
      </p:cxnSp>
      <p:cxnSp>
        <p:nvCxnSpPr>
          <p:cNvPr id="192" name="Google Shape;192;p31"/>
          <p:cNvCxnSpPr/>
          <p:nvPr/>
        </p:nvCxnSpPr>
        <p:spPr>
          <a:xfrm>
            <a:off x="9280117" y="363200"/>
            <a:ext cx="1248000" cy="0"/>
          </a:xfrm>
          <a:prstGeom prst="straightConnector1">
            <a:avLst/>
          </a:prstGeom>
          <a:noFill/>
          <a:ln w="76200" cap="flat" cmpd="sng">
            <a:solidFill>
              <a:srgbClr val="CC0000"/>
            </a:solidFill>
            <a:prstDash val="solid"/>
            <a:round/>
            <a:headEnd type="none" w="sm" len="sm"/>
            <a:tailEnd type="none" w="sm" len="sm"/>
          </a:ln>
        </p:spPr>
      </p:cxnSp>
      <p:cxnSp>
        <p:nvCxnSpPr>
          <p:cNvPr id="193" name="Google Shape;193;p31"/>
          <p:cNvCxnSpPr/>
          <p:nvPr/>
        </p:nvCxnSpPr>
        <p:spPr>
          <a:xfrm>
            <a:off x="10604984" y="363200"/>
            <a:ext cx="1248000" cy="0"/>
          </a:xfrm>
          <a:prstGeom prst="straightConnector1">
            <a:avLst/>
          </a:prstGeom>
          <a:noFill/>
          <a:ln w="76200" cap="flat" cmpd="sng">
            <a:solidFill>
              <a:srgbClr val="3C78D8"/>
            </a:solidFill>
            <a:prstDash val="solid"/>
            <a:round/>
            <a:headEnd type="none" w="sm" len="sm"/>
            <a:tailEnd type="none" w="sm" len="sm"/>
          </a:ln>
        </p:spPr>
      </p:cxnSp>
      <p:sp>
        <p:nvSpPr>
          <p:cNvPr id="194" name="Google Shape;194;p31"/>
          <p:cNvSpPr txBox="1"/>
          <p:nvPr/>
        </p:nvSpPr>
        <p:spPr>
          <a:xfrm>
            <a:off x="2578600" y="722233"/>
            <a:ext cx="9613200" cy="580800"/>
          </a:xfrm>
          <a:prstGeom prst="rect">
            <a:avLst/>
          </a:prstGeom>
          <a:noFill/>
          <a:ln>
            <a:noFill/>
          </a:ln>
        </p:spPr>
        <p:txBody>
          <a:bodyPr spcFirstLastPara="1" wrap="square" lIns="121900" tIns="121900" rIns="121900" bIns="121900" anchor="ctr" anchorCtr="0">
            <a:noAutofit/>
          </a:bodyPr>
          <a:lstStyle/>
          <a:p>
            <a:pPr defTabSz="1219170">
              <a:buClr>
                <a:srgbClr val="000000"/>
              </a:buClr>
              <a:buSzPts val="1100"/>
            </a:pPr>
            <a:endParaRPr sz="4000" kern="0">
              <a:solidFill>
                <a:srgbClr val="2A3990"/>
              </a:solidFill>
              <a:latin typeface="Roboto"/>
              <a:ea typeface="Roboto"/>
              <a:cs typeface="Roboto"/>
              <a:sym typeface="Roboto"/>
            </a:endParaRPr>
          </a:p>
        </p:txBody>
      </p:sp>
      <p:pic>
        <p:nvPicPr>
          <p:cNvPr id="195" name="Google Shape;195;p31"/>
          <p:cNvPicPr preferRelativeResize="0"/>
          <p:nvPr/>
        </p:nvPicPr>
        <p:blipFill>
          <a:blip r:embed="rId3">
            <a:alphaModFix/>
          </a:blip>
          <a:stretch>
            <a:fillRect/>
          </a:stretch>
        </p:blipFill>
        <p:spPr>
          <a:xfrm>
            <a:off x="802101" y="412117"/>
            <a:ext cx="1201033" cy="1201033"/>
          </a:xfrm>
          <a:prstGeom prst="rect">
            <a:avLst/>
          </a:prstGeom>
          <a:noFill/>
          <a:ln>
            <a:noFill/>
          </a:ln>
        </p:spPr>
      </p:pic>
      <p:sp>
        <p:nvSpPr>
          <p:cNvPr id="196" name="Google Shape;196;p31"/>
          <p:cNvSpPr txBox="1">
            <a:spLocks noGrp="1"/>
          </p:cNvSpPr>
          <p:nvPr>
            <p:ph type="title" idx="4294967295"/>
          </p:nvPr>
        </p:nvSpPr>
        <p:spPr>
          <a:xfrm>
            <a:off x="1728667" y="690833"/>
            <a:ext cx="9820400" cy="813200"/>
          </a:xfrm>
          <a:prstGeom prst="rect">
            <a:avLst/>
          </a:prstGeom>
        </p:spPr>
        <p:txBody>
          <a:bodyPr spcFirstLastPara="1" wrap="square" lIns="121900" tIns="121900" rIns="121900" bIns="121900" anchor="t" anchorCtr="0">
            <a:noAutofit/>
          </a:bodyPr>
          <a:lstStyle/>
          <a:p>
            <a:pPr algn="ctr"/>
            <a:r>
              <a:rPr lang="en">
                <a:solidFill>
                  <a:srgbClr val="2A3990"/>
                </a:solidFill>
              </a:rPr>
              <a:t>Attendance on Parent Portal</a:t>
            </a:r>
            <a:endParaRPr>
              <a:solidFill>
                <a:srgbClr val="2A3990"/>
              </a:solidFill>
            </a:endParaRPr>
          </a:p>
        </p:txBody>
      </p:sp>
      <p:pic>
        <p:nvPicPr>
          <p:cNvPr id="197" name="Google Shape;197;p31"/>
          <p:cNvPicPr preferRelativeResize="0"/>
          <p:nvPr/>
        </p:nvPicPr>
        <p:blipFill>
          <a:blip r:embed="rId4"/>
          <a:srcRect/>
          <a:stretch/>
        </p:blipFill>
        <p:spPr>
          <a:xfrm>
            <a:off x="10395344" y="660433"/>
            <a:ext cx="1295067" cy="1295067"/>
          </a:xfrm>
          <a:prstGeom prst="rect">
            <a:avLst/>
          </a:prstGeom>
          <a:noFill/>
          <a:ln>
            <a:noFill/>
          </a:ln>
        </p:spPr>
      </p:pic>
      <p:pic>
        <p:nvPicPr>
          <p:cNvPr id="198" name="Google Shape;198;p31"/>
          <p:cNvPicPr preferRelativeResize="0"/>
          <p:nvPr/>
        </p:nvPicPr>
        <p:blipFill>
          <a:blip r:embed="rId5">
            <a:alphaModFix/>
          </a:blip>
          <a:stretch>
            <a:fillRect/>
          </a:stretch>
        </p:blipFill>
        <p:spPr>
          <a:xfrm>
            <a:off x="1217933" y="1839967"/>
            <a:ext cx="9387067" cy="3909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cxnSp>
        <p:nvCxnSpPr>
          <p:cNvPr id="203" name="Google Shape;203;p32"/>
          <p:cNvCxnSpPr/>
          <p:nvPr/>
        </p:nvCxnSpPr>
        <p:spPr>
          <a:xfrm>
            <a:off x="-3000" y="6770100"/>
            <a:ext cx="12198000" cy="0"/>
          </a:xfrm>
          <a:prstGeom prst="straightConnector1">
            <a:avLst/>
          </a:prstGeom>
          <a:noFill/>
          <a:ln w="228600" cap="flat" cmpd="sng">
            <a:solidFill>
              <a:srgbClr val="CC0000"/>
            </a:solidFill>
            <a:prstDash val="solid"/>
            <a:round/>
            <a:headEnd type="none" w="sm" len="sm"/>
            <a:tailEnd type="none" w="sm" len="sm"/>
          </a:ln>
        </p:spPr>
      </p:cxnSp>
      <p:cxnSp>
        <p:nvCxnSpPr>
          <p:cNvPr id="204" name="Google Shape;204;p32"/>
          <p:cNvCxnSpPr/>
          <p:nvPr/>
        </p:nvCxnSpPr>
        <p:spPr>
          <a:xfrm>
            <a:off x="9280117" y="363200"/>
            <a:ext cx="1248000" cy="0"/>
          </a:xfrm>
          <a:prstGeom prst="straightConnector1">
            <a:avLst/>
          </a:prstGeom>
          <a:noFill/>
          <a:ln w="76200" cap="flat" cmpd="sng">
            <a:solidFill>
              <a:srgbClr val="CC0000"/>
            </a:solidFill>
            <a:prstDash val="solid"/>
            <a:round/>
            <a:headEnd type="none" w="sm" len="sm"/>
            <a:tailEnd type="none" w="sm" len="sm"/>
          </a:ln>
        </p:spPr>
      </p:cxnSp>
      <p:cxnSp>
        <p:nvCxnSpPr>
          <p:cNvPr id="205" name="Google Shape;205;p32"/>
          <p:cNvCxnSpPr/>
          <p:nvPr/>
        </p:nvCxnSpPr>
        <p:spPr>
          <a:xfrm>
            <a:off x="10604984" y="363200"/>
            <a:ext cx="1248000" cy="0"/>
          </a:xfrm>
          <a:prstGeom prst="straightConnector1">
            <a:avLst/>
          </a:prstGeom>
          <a:noFill/>
          <a:ln w="76200" cap="flat" cmpd="sng">
            <a:solidFill>
              <a:srgbClr val="3C78D8"/>
            </a:solidFill>
            <a:prstDash val="solid"/>
            <a:round/>
            <a:headEnd type="none" w="sm" len="sm"/>
            <a:tailEnd type="none" w="sm" len="sm"/>
          </a:ln>
        </p:spPr>
      </p:cxnSp>
      <p:sp>
        <p:nvSpPr>
          <p:cNvPr id="206" name="Google Shape;206;p32"/>
          <p:cNvSpPr txBox="1"/>
          <p:nvPr/>
        </p:nvSpPr>
        <p:spPr>
          <a:xfrm>
            <a:off x="2578600" y="722233"/>
            <a:ext cx="9613200" cy="580800"/>
          </a:xfrm>
          <a:prstGeom prst="rect">
            <a:avLst/>
          </a:prstGeom>
          <a:noFill/>
          <a:ln>
            <a:noFill/>
          </a:ln>
        </p:spPr>
        <p:txBody>
          <a:bodyPr spcFirstLastPara="1" wrap="square" lIns="121900" tIns="121900" rIns="121900" bIns="121900" anchor="ctr" anchorCtr="0">
            <a:noAutofit/>
          </a:bodyPr>
          <a:lstStyle/>
          <a:p>
            <a:pPr>
              <a:buClr>
                <a:schemeClr val="dk1"/>
              </a:buClr>
              <a:buSzPts val="1100"/>
            </a:pPr>
            <a:endParaRPr sz="4000">
              <a:solidFill>
                <a:srgbClr val="2A3990"/>
              </a:solidFill>
              <a:latin typeface="Roboto"/>
              <a:ea typeface="Roboto"/>
              <a:cs typeface="Roboto"/>
              <a:sym typeface="Roboto"/>
            </a:endParaRPr>
          </a:p>
        </p:txBody>
      </p:sp>
      <p:pic>
        <p:nvPicPr>
          <p:cNvPr id="207" name="Google Shape;207;p32"/>
          <p:cNvPicPr preferRelativeResize="0"/>
          <p:nvPr/>
        </p:nvPicPr>
        <p:blipFill>
          <a:blip r:embed="rId3">
            <a:alphaModFix/>
          </a:blip>
          <a:stretch>
            <a:fillRect/>
          </a:stretch>
        </p:blipFill>
        <p:spPr>
          <a:xfrm>
            <a:off x="802101" y="412117"/>
            <a:ext cx="1201033" cy="1201033"/>
          </a:xfrm>
          <a:prstGeom prst="rect">
            <a:avLst/>
          </a:prstGeom>
          <a:noFill/>
          <a:ln>
            <a:noFill/>
          </a:ln>
        </p:spPr>
      </p:pic>
      <p:sp>
        <p:nvSpPr>
          <p:cNvPr id="208" name="Google Shape;208;p32"/>
          <p:cNvSpPr txBox="1">
            <a:spLocks noGrp="1"/>
          </p:cNvSpPr>
          <p:nvPr>
            <p:ph type="title" idx="4294967295"/>
          </p:nvPr>
        </p:nvSpPr>
        <p:spPr>
          <a:xfrm>
            <a:off x="1728667" y="690833"/>
            <a:ext cx="9820400" cy="813200"/>
          </a:xfrm>
          <a:prstGeom prst="rect">
            <a:avLst/>
          </a:prstGeom>
        </p:spPr>
        <p:txBody>
          <a:bodyPr spcFirstLastPara="1" wrap="square" lIns="121900" tIns="121900" rIns="121900" bIns="121900" anchor="t" anchorCtr="0">
            <a:noAutofit/>
          </a:bodyPr>
          <a:lstStyle/>
          <a:p>
            <a:pPr algn="ctr"/>
            <a:r>
              <a:rPr lang="en">
                <a:solidFill>
                  <a:srgbClr val="2A3990"/>
                </a:solidFill>
              </a:rPr>
              <a:t>Attendance on Parent Portal</a:t>
            </a:r>
            <a:endParaRPr>
              <a:solidFill>
                <a:srgbClr val="2A3990"/>
              </a:solidFill>
            </a:endParaRPr>
          </a:p>
        </p:txBody>
      </p:sp>
      <p:pic>
        <p:nvPicPr>
          <p:cNvPr id="209" name="Google Shape;209;p32"/>
          <p:cNvPicPr preferRelativeResize="0"/>
          <p:nvPr/>
        </p:nvPicPr>
        <p:blipFill>
          <a:blip r:embed="rId4"/>
          <a:srcRect/>
          <a:stretch/>
        </p:blipFill>
        <p:spPr>
          <a:xfrm>
            <a:off x="10395344" y="660433"/>
            <a:ext cx="1295067" cy="1295067"/>
          </a:xfrm>
          <a:prstGeom prst="rect">
            <a:avLst/>
          </a:prstGeom>
          <a:noFill/>
          <a:ln>
            <a:noFill/>
          </a:ln>
        </p:spPr>
      </p:pic>
      <p:pic>
        <p:nvPicPr>
          <p:cNvPr id="210" name="Google Shape;210;p32"/>
          <p:cNvPicPr preferRelativeResize="0"/>
          <p:nvPr/>
        </p:nvPicPr>
        <p:blipFill>
          <a:blip r:embed="rId5">
            <a:alphaModFix/>
          </a:blip>
          <a:stretch>
            <a:fillRect/>
          </a:stretch>
        </p:blipFill>
        <p:spPr>
          <a:xfrm>
            <a:off x="638067" y="1955501"/>
            <a:ext cx="11214933" cy="3698700"/>
          </a:xfrm>
          <a:prstGeom prst="rect">
            <a:avLst/>
          </a:prstGeom>
          <a:noFill/>
          <a:ln>
            <a:noFill/>
          </a:ln>
        </p:spPr>
      </p:pic>
      <p:sp>
        <p:nvSpPr>
          <p:cNvPr id="211" name="Google Shape;211;p32"/>
          <p:cNvSpPr/>
          <p:nvPr/>
        </p:nvSpPr>
        <p:spPr>
          <a:xfrm>
            <a:off x="9507533" y="1831667"/>
            <a:ext cx="793200" cy="1586400"/>
          </a:xfrm>
          <a:prstGeom prst="downArrow">
            <a:avLst>
              <a:gd name="adj1" fmla="val 50000"/>
              <a:gd name="adj2" fmla="val 50000"/>
            </a:avLst>
          </a:prstGeom>
          <a:solidFill>
            <a:srgbClr val="000000"/>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cxnSp>
        <p:nvCxnSpPr>
          <p:cNvPr id="216" name="Google Shape;216;p33"/>
          <p:cNvCxnSpPr/>
          <p:nvPr/>
        </p:nvCxnSpPr>
        <p:spPr>
          <a:xfrm>
            <a:off x="-3000" y="6770100"/>
            <a:ext cx="12198000" cy="0"/>
          </a:xfrm>
          <a:prstGeom prst="straightConnector1">
            <a:avLst/>
          </a:prstGeom>
          <a:noFill/>
          <a:ln w="228600" cap="flat" cmpd="sng">
            <a:solidFill>
              <a:srgbClr val="CC0000"/>
            </a:solidFill>
            <a:prstDash val="solid"/>
            <a:round/>
            <a:headEnd type="none" w="sm" len="sm"/>
            <a:tailEnd type="none" w="sm" len="sm"/>
          </a:ln>
        </p:spPr>
      </p:cxnSp>
      <p:cxnSp>
        <p:nvCxnSpPr>
          <p:cNvPr id="217" name="Google Shape;217;p33"/>
          <p:cNvCxnSpPr/>
          <p:nvPr/>
        </p:nvCxnSpPr>
        <p:spPr>
          <a:xfrm>
            <a:off x="9280117" y="363200"/>
            <a:ext cx="1248000" cy="0"/>
          </a:xfrm>
          <a:prstGeom prst="straightConnector1">
            <a:avLst/>
          </a:prstGeom>
          <a:noFill/>
          <a:ln w="76200" cap="flat" cmpd="sng">
            <a:solidFill>
              <a:srgbClr val="CC0000"/>
            </a:solidFill>
            <a:prstDash val="solid"/>
            <a:round/>
            <a:headEnd type="none" w="sm" len="sm"/>
            <a:tailEnd type="none" w="sm" len="sm"/>
          </a:ln>
        </p:spPr>
      </p:cxnSp>
      <p:cxnSp>
        <p:nvCxnSpPr>
          <p:cNvPr id="218" name="Google Shape;218;p33"/>
          <p:cNvCxnSpPr/>
          <p:nvPr/>
        </p:nvCxnSpPr>
        <p:spPr>
          <a:xfrm>
            <a:off x="10604984" y="363200"/>
            <a:ext cx="1248000" cy="0"/>
          </a:xfrm>
          <a:prstGeom prst="straightConnector1">
            <a:avLst/>
          </a:prstGeom>
          <a:noFill/>
          <a:ln w="76200" cap="flat" cmpd="sng">
            <a:solidFill>
              <a:srgbClr val="3C78D8"/>
            </a:solidFill>
            <a:prstDash val="solid"/>
            <a:round/>
            <a:headEnd type="none" w="sm" len="sm"/>
            <a:tailEnd type="none" w="sm" len="sm"/>
          </a:ln>
        </p:spPr>
      </p:cxnSp>
      <p:sp>
        <p:nvSpPr>
          <p:cNvPr id="219" name="Google Shape;219;p33"/>
          <p:cNvSpPr txBox="1"/>
          <p:nvPr/>
        </p:nvSpPr>
        <p:spPr>
          <a:xfrm>
            <a:off x="2578600" y="722233"/>
            <a:ext cx="9613200" cy="580800"/>
          </a:xfrm>
          <a:prstGeom prst="rect">
            <a:avLst/>
          </a:prstGeom>
          <a:noFill/>
          <a:ln>
            <a:noFill/>
          </a:ln>
        </p:spPr>
        <p:txBody>
          <a:bodyPr spcFirstLastPara="1" wrap="square" lIns="121900" tIns="121900" rIns="121900" bIns="121900" anchor="ctr" anchorCtr="0">
            <a:noAutofit/>
          </a:bodyPr>
          <a:lstStyle/>
          <a:p>
            <a:pPr>
              <a:buClr>
                <a:schemeClr val="dk1"/>
              </a:buClr>
              <a:buSzPts val="1100"/>
            </a:pPr>
            <a:endParaRPr sz="4000">
              <a:solidFill>
                <a:srgbClr val="2A3990"/>
              </a:solidFill>
              <a:latin typeface="Roboto"/>
              <a:ea typeface="Roboto"/>
              <a:cs typeface="Roboto"/>
              <a:sym typeface="Roboto"/>
            </a:endParaRPr>
          </a:p>
        </p:txBody>
      </p:sp>
      <p:pic>
        <p:nvPicPr>
          <p:cNvPr id="220" name="Google Shape;220;p33"/>
          <p:cNvPicPr preferRelativeResize="0"/>
          <p:nvPr/>
        </p:nvPicPr>
        <p:blipFill>
          <a:blip r:embed="rId3">
            <a:alphaModFix/>
          </a:blip>
          <a:stretch>
            <a:fillRect/>
          </a:stretch>
        </p:blipFill>
        <p:spPr>
          <a:xfrm>
            <a:off x="802101" y="412117"/>
            <a:ext cx="1201033" cy="1201033"/>
          </a:xfrm>
          <a:prstGeom prst="rect">
            <a:avLst/>
          </a:prstGeom>
          <a:noFill/>
          <a:ln>
            <a:noFill/>
          </a:ln>
        </p:spPr>
      </p:pic>
      <p:sp>
        <p:nvSpPr>
          <p:cNvPr id="221" name="Google Shape;221;p33"/>
          <p:cNvSpPr txBox="1">
            <a:spLocks noGrp="1"/>
          </p:cNvSpPr>
          <p:nvPr>
            <p:ph type="title" idx="4294967295"/>
          </p:nvPr>
        </p:nvSpPr>
        <p:spPr>
          <a:xfrm>
            <a:off x="1728667" y="690833"/>
            <a:ext cx="9820400" cy="813200"/>
          </a:xfrm>
          <a:prstGeom prst="rect">
            <a:avLst/>
          </a:prstGeom>
        </p:spPr>
        <p:txBody>
          <a:bodyPr spcFirstLastPara="1" wrap="square" lIns="121900" tIns="121900" rIns="121900" bIns="121900" anchor="t" anchorCtr="0">
            <a:noAutofit/>
          </a:bodyPr>
          <a:lstStyle/>
          <a:p>
            <a:pPr algn="ctr"/>
            <a:r>
              <a:rPr lang="en">
                <a:solidFill>
                  <a:srgbClr val="2A3990"/>
                </a:solidFill>
              </a:rPr>
              <a:t>Attendance on Parent Portal</a:t>
            </a:r>
            <a:endParaRPr>
              <a:solidFill>
                <a:srgbClr val="2A3990"/>
              </a:solidFill>
            </a:endParaRPr>
          </a:p>
        </p:txBody>
      </p:sp>
      <p:pic>
        <p:nvPicPr>
          <p:cNvPr id="222" name="Google Shape;222;p33"/>
          <p:cNvPicPr preferRelativeResize="0"/>
          <p:nvPr/>
        </p:nvPicPr>
        <p:blipFill>
          <a:blip r:embed="rId4"/>
          <a:srcRect/>
          <a:stretch/>
        </p:blipFill>
        <p:spPr>
          <a:xfrm>
            <a:off x="10395344" y="660433"/>
            <a:ext cx="1295067" cy="1295067"/>
          </a:xfrm>
          <a:prstGeom prst="rect">
            <a:avLst/>
          </a:prstGeom>
          <a:noFill/>
          <a:ln>
            <a:noFill/>
          </a:ln>
        </p:spPr>
      </p:pic>
      <p:pic>
        <p:nvPicPr>
          <p:cNvPr id="223" name="Google Shape;223;p33"/>
          <p:cNvPicPr preferRelativeResize="0"/>
          <p:nvPr/>
        </p:nvPicPr>
        <p:blipFill>
          <a:blip r:embed="rId5">
            <a:alphaModFix/>
          </a:blip>
          <a:stretch>
            <a:fillRect/>
          </a:stretch>
        </p:blipFill>
        <p:spPr>
          <a:xfrm>
            <a:off x="717871" y="2153783"/>
            <a:ext cx="10540500" cy="376556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cxnSp>
        <p:nvCxnSpPr>
          <p:cNvPr id="228" name="Google Shape;228;p34"/>
          <p:cNvCxnSpPr/>
          <p:nvPr/>
        </p:nvCxnSpPr>
        <p:spPr>
          <a:xfrm>
            <a:off x="-3000" y="6770100"/>
            <a:ext cx="12198000" cy="0"/>
          </a:xfrm>
          <a:prstGeom prst="straightConnector1">
            <a:avLst/>
          </a:prstGeom>
          <a:noFill/>
          <a:ln w="228600" cap="flat" cmpd="sng">
            <a:solidFill>
              <a:srgbClr val="CC0000"/>
            </a:solidFill>
            <a:prstDash val="solid"/>
            <a:round/>
            <a:headEnd type="none" w="sm" len="sm"/>
            <a:tailEnd type="none" w="sm" len="sm"/>
          </a:ln>
        </p:spPr>
      </p:cxnSp>
      <p:cxnSp>
        <p:nvCxnSpPr>
          <p:cNvPr id="229" name="Google Shape;229;p34"/>
          <p:cNvCxnSpPr/>
          <p:nvPr/>
        </p:nvCxnSpPr>
        <p:spPr>
          <a:xfrm>
            <a:off x="9280117" y="363200"/>
            <a:ext cx="1248000" cy="0"/>
          </a:xfrm>
          <a:prstGeom prst="straightConnector1">
            <a:avLst/>
          </a:prstGeom>
          <a:noFill/>
          <a:ln w="76200" cap="flat" cmpd="sng">
            <a:solidFill>
              <a:srgbClr val="CC0000"/>
            </a:solidFill>
            <a:prstDash val="solid"/>
            <a:round/>
            <a:headEnd type="none" w="sm" len="sm"/>
            <a:tailEnd type="none" w="sm" len="sm"/>
          </a:ln>
        </p:spPr>
      </p:cxnSp>
      <p:cxnSp>
        <p:nvCxnSpPr>
          <p:cNvPr id="230" name="Google Shape;230;p34"/>
          <p:cNvCxnSpPr/>
          <p:nvPr/>
        </p:nvCxnSpPr>
        <p:spPr>
          <a:xfrm>
            <a:off x="10604984" y="363200"/>
            <a:ext cx="1248000" cy="0"/>
          </a:xfrm>
          <a:prstGeom prst="straightConnector1">
            <a:avLst/>
          </a:prstGeom>
          <a:noFill/>
          <a:ln w="76200" cap="flat" cmpd="sng">
            <a:solidFill>
              <a:srgbClr val="3C78D8"/>
            </a:solidFill>
            <a:prstDash val="solid"/>
            <a:round/>
            <a:headEnd type="none" w="sm" len="sm"/>
            <a:tailEnd type="none" w="sm" len="sm"/>
          </a:ln>
        </p:spPr>
      </p:cxnSp>
      <p:sp>
        <p:nvSpPr>
          <p:cNvPr id="231" name="Google Shape;231;p34"/>
          <p:cNvSpPr txBox="1"/>
          <p:nvPr/>
        </p:nvSpPr>
        <p:spPr>
          <a:xfrm>
            <a:off x="2578600" y="722233"/>
            <a:ext cx="9613200" cy="580800"/>
          </a:xfrm>
          <a:prstGeom prst="rect">
            <a:avLst/>
          </a:prstGeom>
          <a:noFill/>
          <a:ln>
            <a:noFill/>
          </a:ln>
        </p:spPr>
        <p:txBody>
          <a:bodyPr spcFirstLastPara="1" wrap="square" lIns="121900" tIns="121900" rIns="121900" bIns="121900" anchor="ctr" anchorCtr="0">
            <a:noAutofit/>
          </a:bodyPr>
          <a:lstStyle/>
          <a:p>
            <a:pPr>
              <a:buClr>
                <a:schemeClr val="dk1"/>
              </a:buClr>
              <a:buSzPts val="1100"/>
            </a:pPr>
            <a:endParaRPr sz="4000">
              <a:solidFill>
                <a:srgbClr val="2A3990"/>
              </a:solidFill>
              <a:latin typeface="Roboto"/>
              <a:ea typeface="Roboto"/>
              <a:cs typeface="Roboto"/>
              <a:sym typeface="Roboto"/>
            </a:endParaRPr>
          </a:p>
        </p:txBody>
      </p:sp>
      <p:pic>
        <p:nvPicPr>
          <p:cNvPr id="232" name="Google Shape;232;p34"/>
          <p:cNvPicPr preferRelativeResize="0"/>
          <p:nvPr/>
        </p:nvPicPr>
        <p:blipFill>
          <a:blip r:embed="rId3">
            <a:alphaModFix/>
          </a:blip>
          <a:stretch>
            <a:fillRect/>
          </a:stretch>
        </p:blipFill>
        <p:spPr>
          <a:xfrm>
            <a:off x="802101" y="412117"/>
            <a:ext cx="1201033" cy="1201033"/>
          </a:xfrm>
          <a:prstGeom prst="rect">
            <a:avLst/>
          </a:prstGeom>
          <a:noFill/>
          <a:ln>
            <a:noFill/>
          </a:ln>
        </p:spPr>
      </p:pic>
      <p:sp>
        <p:nvSpPr>
          <p:cNvPr id="233" name="Google Shape;233;p34"/>
          <p:cNvSpPr txBox="1">
            <a:spLocks noGrp="1"/>
          </p:cNvSpPr>
          <p:nvPr>
            <p:ph type="title" idx="4294967295"/>
          </p:nvPr>
        </p:nvSpPr>
        <p:spPr>
          <a:xfrm>
            <a:off x="1728667" y="690833"/>
            <a:ext cx="9820400" cy="813200"/>
          </a:xfrm>
          <a:prstGeom prst="rect">
            <a:avLst/>
          </a:prstGeom>
        </p:spPr>
        <p:txBody>
          <a:bodyPr spcFirstLastPara="1" wrap="square" lIns="121900" tIns="121900" rIns="121900" bIns="121900" anchor="t" anchorCtr="0">
            <a:noAutofit/>
          </a:bodyPr>
          <a:lstStyle/>
          <a:p>
            <a:pPr algn="ctr"/>
            <a:r>
              <a:rPr lang="en">
                <a:solidFill>
                  <a:srgbClr val="2A3990"/>
                </a:solidFill>
              </a:rPr>
              <a:t>Attendance on Parent Portal</a:t>
            </a:r>
            <a:endParaRPr>
              <a:solidFill>
                <a:srgbClr val="2A3990"/>
              </a:solidFill>
            </a:endParaRPr>
          </a:p>
        </p:txBody>
      </p:sp>
      <p:pic>
        <p:nvPicPr>
          <p:cNvPr id="234" name="Google Shape;234;p34"/>
          <p:cNvPicPr preferRelativeResize="0"/>
          <p:nvPr/>
        </p:nvPicPr>
        <p:blipFill>
          <a:blip r:embed="rId4"/>
          <a:srcRect/>
          <a:stretch/>
        </p:blipFill>
        <p:spPr>
          <a:xfrm>
            <a:off x="10395344" y="660433"/>
            <a:ext cx="1295067" cy="1295067"/>
          </a:xfrm>
          <a:prstGeom prst="rect">
            <a:avLst/>
          </a:prstGeom>
          <a:noFill/>
          <a:ln>
            <a:noFill/>
          </a:ln>
        </p:spPr>
      </p:pic>
      <p:pic>
        <p:nvPicPr>
          <p:cNvPr id="235" name="Google Shape;235;p34"/>
          <p:cNvPicPr preferRelativeResize="0"/>
          <p:nvPr/>
        </p:nvPicPr>
        <p:blipFill>
          <a:blip r:embed="rId5">
            <a:alphaModFix/>
          </a:blip>
          <a:stretch>
            <a:fillRect/>
          </a:stretch>
        </p:blipFill>
        <p:spPr>
          <a:xfrm>
            <a:off x="1366233" y="1791063"/>
            <a:ext cx="9238768" cy="438940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cxnSp>
        <p:nvCxnSpPr>
          <p:cNvPr id="240" name="Google Shape;240;p35"/>
          <p:cNvCxnSpPr/>
          <p:nvPr/>
        </p:nvCxnSpPr>
        <p:spPr>
          <a:xfrm>
            <a:off x="-3000" y="6770100"/>
            <a:ext cx="12198000" cy="0"/>
          </a:xfrm>
          <a:prstGeom prst="straightConnector1">
            <a:avLst/>
          </a:prstGeom>
          <a:noFill/>
          <a:ln w="228600" cap="flat" cmpd="sng">
            <a:solidFill>
              <a:srgbClr val="CC0000"/>
            </a:solidFill>
            <a:prstDash val="solid"/>
            <a:round/>
            <a:headEnd type="none" w="sm" len="sm"/>
            <a:tailEnd type="none" w="sm" len="sm"/>
          </a:ln>
        </p:spPr>
      </p:cxnSp>
      <p:cxnSp>
        <p:nvCxnSpPr>
          <p:cNvPr id="241" name="Google Shape;241;p35"/>
          <p:cNvCxnSpPr/>
          <p:nvPr/>
        </p:nvCxnSpPr>
        <p:spPr>
          <a:xfrm>
            <a:off x="9280117" y="363200"/>
            <a:ext cx="1248000" cy="0"/>
          </a:xfrm>
          <a:prstGeom prst="straightConnector1">
            <a:avLst/>
          </a:prstGeom>
          <a:noFill/>
          <a:ln w="76200" cap="flat" cmpd="sng">
            <a:solidFill>
              <a:srgbClr val="CC0000"/>
            </a:solidFill>
            <a:prstDash val="solid"/>
            <a:round/>
            <a:headEnd type="none" w="sm" len="sm"/>
            <a:tailEnd type="none" w="sm" len="sm"/>
          </a:ln>
        </p:spPr>
      </p:cxnSp>
      <p:cxnSp>
        <p:nvCxnSpPr>
          <p:cNvPr id="242" name="Google Shape;242;p35"/>
          <p:cNvCxnSpPr/>
          <p:nvPr/>
        </p:nvCxnSpPr>
        <p:spPr>
          <a:xfrm>
            <a:off x="10604984" y="363200"/>
            <a:ext cx="1248000" cy="0"/>
          </a:xfrm>
          <a:prstGeom prst="straightConnector1">
            <a:avLst/>
          </a:prstGeom>
          <a:noFill/>
          <a:ln w="76200" cap="flat" cmpd="sng">
            <a:solidFill>
              <a:srgbClr val="3C78D8"/>
            </a:solidFill>
            <a:prstDash val="solid"/>
            <a:round/>
            <a:headEnd type="none" w="sm" len="sm"/>
            <a:tailEnd type="none" w="sm" len="sm"/>
          </a:ln>
        </p:spPr>
      </p:cxnSp>
      <p:sp>
        <p:nvSpPr>
          <p:cNvPr id="243" name="Google Shape;243;p35"/>
          <p:cNvSpPr txBox="1"/>
          <p:nvPr/>
        </p:nvSpPr>
        <p:spPr>
          <a:xfrm>
            <a:off x="2578600" y="722233"/>
            <a:ext cx="9613200" cy="580800"/>
          </a:xfrm>
          <a:prstGeom prst="rect">
            <a:avLst/>
          </a:prstGeom>
          <a:noFill/>
          <a:ln>
            <a:noFill/>
          </a:ln>
        </p:spPr>
        <p:txBody>
          <a:bodyPr spcFirstLastPara="1" wrap="square" lIns="121900" tIns="121900" rIns="121900" bIns="121900" anchor="ctr" anchorCtr="0">
            <a:noAutofit/>
          </a:bodyPr>
          <a:lstStyle/>
          <a:p>
            <a:pPr>
              <a:buClr>
                <a:schemeClr val="dk1"/>
              </a:buClr>
              <a:buSzPts val="1100"/>
            </a:pPr>
            <a:endParaRPr sz="4000">
              <a:solidFill>
                <a:srgbClr val="2A3990"/>
              </a:solidFill>
              <a:latin typeface="Roboto"/>
              <a:ea typeface="Roboto"/>
              <a:cs typeface="Roboto"/>
              <a:sym typeface="Roboto"/>
            </a:endParaRPr>
          </a:p>
        </p:txBody>
      </p:sp>
      <p:pic>
        <p:nvPicPr>
          <p:cNvPr id="244" name="Google Shape;244;p35"/>
          <p:cNvPicPr preferRelativeResize="0"/>
          <p:nvPr/>
        </p:nvPicPr>
        <p:blipFill>
          <a:blip r:embed="rId3">
            <a:alphaModFix/>
          </a:blip>
          <a:stretch>
            <a:fillRect/>
          </a:stretch>
        </p:blipFill>
        <p:spPr>
          <a:xfrm>
            <a:off x="802101" y="412117"/>
            <a:ext cx="1201033" cy="1201033"/>
          </a:xfrm>
          <a:prstGeom prst="rect">
            <a:avLst/>
          </a:prstGeom>
          <a:noFill/>
          <a:ln>
            <a:noFill/>
          </a:ln>
        </p:spPr>
      </p:pic>
      <p:sp>
        <p:nvSpPr>
          <p:cNvPr id="245" name="Google Shape;245;p35"/>
          <p:cNvSpPr txBox="1">
            <a:spLocks noGrp="1"/>
          </p:cNvSpPr>
          <p:nvPr>
            <p:ph type="title" idx="4294967295"/>
          </p:nvPr>
        </p:nvSpPr>
        <p:spPr>
          <a:xfrm>
            <a:off x="1728667" y="690833"/>
            <a:ext cx="9820400" cy="813200"/>
          </a:xfrm>
          <a:prstGeom prst="rect">
            <a:avLst/>
          </a:prstGeom>
        </p:spPr>
        <p:txBody>
          <a:bodyPr spcFirstLastPara="1" wrap="square" lIns="121900" tIns="121900" rIns="121900" bIns="121900" anchor="t" anchorCtr="0">
            <a:noAutofit/>
          </a:bodyPr>
          <a:lstStyle/>
          <a:p>
            <a:pPr algn="ctr"/>
            <a:r>
              <a:rPr lang="en">
                <a:solidFill>
                  <a:srgbClr val="2A3990"/>
                </a:solidFill>
              </a:rPr>
              <a:t>Attendance on Parent Portal</a:t>
            </a:r>
            <a:endParaRPr>
              <a:solidFill>
                <a:srgbClr val="2A3990"/>
              </a:solidFill>
            </a:endParaRPr>
          </a:p>
        </p:txBody>
      </p:sp>
      <p:pic>
        <p:nvPicPr>
          <p:cNvPr id="246" name="Google Shape;246;p35"/>
          <p:cNvPicPr preferRelativeResize="0"/>
          <p:nvPr/>
        </p:nvPicPr>
        <p:blipFill>
          <a:blip r:embed="rId4"/>
          <a:srcRect/>
          <a:stretch/>
        </p:blipFill>
        <p:spPr>
          <a:xfrm>
            <a:off x="10395344" y="660433"/>
            <a:ext cx="1295067" cy="1295067"/>
          </a:xfrm>
          <a:prstGeom prst="rect">
            <a:avLst/>
          </a:prstGeom>
          <a:noFill/>
          <a:ln>
            <a:noFill/>
          </a:ln>
        </p:spPr>
      </p:pic>
      <p:pic>
        <p:nvPicPr>
          <p:cNvPr id="247" name="Google Shape;247;p35"/>
          <p:cNvPicPr preferRelativeResize="0"/>
          <p:nvPr/>
        </p:nvPicPr>
        <p:blipFill>
          <a:blip r:embed="rId5">
            <a:alphaModFix/>
          </a:blip>
          <a:stretch>
            <a:fillRect/>
          </a:stretch>
        </p:blipFill>
        <p:spPr>
          <a:xfrm>
            <a:off x="1170131" y="1831667"/>
            <a:ext cx="9434869" cy="374333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cxnSp>
        <p:nvCxnSpPr>
          <p:cNvPr id="252" name="Google Shape;252;p36"/>
          <p:cNvCxnSpPr/>
          <p:nvPr/>
        </p:nvCxnSpPr>
        <p:spPr>
          <a:xfrm>
            <a:off x="-3000" y="6770100"/>
            <a:ext cx="12198000" cy="0"/>
          </a:xfrm>
          <a:prstGeom prst="straightConnector1">
            <a:avLst/>
          </a:prstGeom>
          <a:noFill/>
          <a:ln w="228600" cap="flat" cmpd="sng">
            <a:solidFill>
              <a:srgbClr val="CC0000"/>
            </a:solidFill>
            <a:prstDash val="solid"/>
            <a:round/>
            <a:headEnd type="none" w="sm" len="sm"/>
            <a:tailEnd type="none" w="sm" len="sm"/>
          </a:ln>
        </p:spPr>
      </p:cxnSp>
      <p:cxnSp>
        <p:nvCxnSpPr>
          <p:cNvPr id="253" name="Google Shape;253;p36"/>
          <p:cNvCxnSpPr/>
          <p:nvPr/>
        </p:nvCxnSpPr>
        <p:spPr>
          <a:xfrm>
            <a:off x="9280117" y="363200"/>
            <a:ext cx="1248000" cy="0"/>
          </a:xfrm>
          <a:prstGeom prst="straightConnector1">
            <a:avLst/>
          </a:prstGeom>
          <a:noFill/>
          <a:ln w="76200" cap="flat" cmpd="sng">
            <a:solidFill>
              <a:srgbClr val="CC0000"/>
            </a:solidFill>
            <a:prstDash val="solid"/>
            <a:round/>
            <a:headEnd type="none" w="sm" len="sm"/>
            <a:tailEnd type="none" w="sm" len="sm"/>
          </a:ln>
        </p:spPr>
      </p:cxnSp>
      <p:cxnSp>
        <p:nvCxnSpPr>
          <p:cNvPr id="254" name="Google Shape;254;p36"/>
          <p:cNvCxnSpPr/>
          <p:nvPr/>
        </p:nvCxnSpPr>
        <p:spPr>
          <a:xfrm>
            <a:off x="10604984" y="363200"/>
            <a:ext cx="1248000" cy="0"/>
          </a:xfrm>
          <a:prstGeom prst="straightConnector1">
            <a:avLst/>
          </a:prstGeom>
          <a:noFill/>
          <a:ln w="76200" cap="flat" cmpd="sng">
            <a:solidFill>
              <a:srgbClr val="3C78D8"/>
            </a:solidFill>
            <a:prstDash val="solid"/>
            <a:round/>
            <a:headEnd type="none" w="sm" len="sm"/>
            <a:tailEnd type="none" w="sm" len="sm"/>
          </a:ln>
        </p:spPr>
      </p:cxnSp>
      <p:sp>
        <p:nvSpPr>
          <p:cNvPr id="255" name="Google Shape;255;p36"/>
          <p:cNvSpPr txBox="1"/>
          <p:nvPr/>
        </p:nvSpPr>
        <p:spPr>
          <a:xfrm>
            <a:off x="2578600" y="722233"/>
            <a:ext cx="9613200" cy="580800"/>
          </a:xfrm>
          <a:prstGeom prst="rect">
            <a:avLst/>
          </a:prstGeom>
          <a:noFill/>
          <a:ln>
            <a:noFill/>
          </a:ln>
        </p:spPr>
        <p:txBody>
          <a:bodyPr spcFirstLastPara="1" wrap="square" lIns="121900" tIns="121900" rIns="121900" bIns="121900" anchor="ctr" anchorCtr="0">
            <a:noAutofit/>
          </a:bodyPr>
          <a:lstStyle/>
          <a:p>
            <a:pPr>
              <a:buClr>
                <a:schemeClr val="dk1"/>
              </a:buClr>
              <a:buSzPts val="1100"/>
            </a:pPr>
            <a:endParaRPr sz="4000">
              <a:solidFill>
                <a:srgbClr val="2A3990"/>
              </a:solidFill>
              <a:latin typeface="Roboto"/>
              <a:ea typeface="Roboto"/>
              <a:cs typeface="Roboto"/>
              <a:sym typeface="Roboto"/>
            </a:endParaRPr>
          </a:p>
        </p:txBody>
      </p:sp>
      <p:pic>
        <p:nvPicPr>
          <p:cNvPr id="256" name="Google Shape;256;p36"/>
          <p:cNvPicPr preferRelativeResize="0"/>
          <p:nvPr/>
        </p:nvPicPr>
        <p:blipFill>
          <a:blip r:embed="rId3">
            <a:alphaModFix/>
          </a:blip>
          <a:stretch>
            <a:fillRect/>
          </a:stretch>
        </p:blipFill>
        <p:spPr>
          <a:xfrm>
            <a:off x="802101" y="412117"/>
            <a:ext cx="1201033" cy="1201033"/>
          </a:xfrm>
          <a:prstGeom prst="rect">
            <a:avLst/>
          </a:prstGeom>
          <a:noFill/>
          <a:ln>
            <a:noFill/>
          </a:ln>
        </p:spPr>
      </p:pic>
      <p:sp>
        <p:nvSpPr>
          <p:cNvPr id="257" name="Google Shape;257;p36"/>
          <p:cNvSpPr txBox="1">
            <a:spLocks noGrp="1"/>
          </p:cNvSpPr>
          <p:nvPr>
            <p:ph type="title" idx="4294967295"/>
          </p:nvPr>
        </p:nvSpPr>
        <p:spPr>
          <a:xfrm>
            <a:off x="1728667" y="690833"/>
            <a:ext cx="9820400" cy="813200"/>
          </a:xfrm>
          <a:prstGeom prst="rect">
            <a:avLst/>
          </a:prstGeom>
        </p:spPr>
        <p:txBody>
          <a:bodyPr spcFirstLastPara="1" wrap="square" lIns="121900" tIns="121900" rIns="121900" bIns="121900" anchor="t" anchorCtr="0">
            <a:noAutofit/>
          </a:bodyPr>
          <a:lstStyle/>
          <a:p>
            <a:pPr algn="ctr"/>
            <a:r>
              <a:rPr lang="en">
                <a:solidFill>
                  <a:srgbClr val="2A3990"/>
                </a:solidFill>
              </a:rPr>
              <a:t>Updating Telephone and Email</a:t>
            </a:r>
            <a:endParaRPr>
              <a:solidFill>
                <a:srgbClr val="2A3990"/>
              </a:solidFill>
            </a:endParaRPr>
          </a:p>
          <a:p>
            <a:pPr algn="ctr"/>
            <a:r>
              <a:rPr lang="en">
                <a:solidFill>
                  <a:srgbClr val="2A3990"/>
                </a:solidFill>
              </a:rPr>
              <a:t> on Parent Portal</a:t>
            </a:r>
            <a:endParaRPr>
              <a:solidFill>
                <a:srgbClr val="2A3990"/>
              </a:solidFill>
            </a:endParaRPr>
          </a:p>
        </p:txBody>
      </p:sp>
      <p:pic>
        <p:nvPicPr>
          <p:cNvPr id="258" name="Google Shape;258;p36"/>
          <p:cNvPicPr preferRelativeResize="0"/>
          <p:nvPr/>
        </p:nvPicPr>
        <p:blipFill>
          <a:blip r:embed="rId4"/>
          <a:srcRect/>
          <a:stretch/>
        </p:blipFill>
        <p:spPr>
          <a:xfrm>
            <a:off x="10395344" y="660433"/>
            <a:ext cx="1295067" cy="1295067"/>
          </a:xfrm>
          <a:prstGeom prst="rect">
            <a:avLst/>
          </a:prstGeom>
          <a:noFill/>
          <a:ln>
            <a:noFill/>
          </a:ln>
        </p:spPr>
      </p:pic>
      <p:pic>
        <p:nvPicPr>
          <p:cNvPr id="259" name="Google Shape;259;p36"/>
          <p:cNvPicPr preferRelativeResize="0"/>
          <p:nvPr/>
        </p:nvPicPr>
        <p:blipFill>
          <a:blip r:embed="rId5">
            <a:alphaModFix/>
          </a:blip>
          <a:stretch>
            <a:fillRect/>
          </a:stretch>
        </p:blipFill>
        <p:spPr>
          <a:xfrm>
            <a:off x="533700" y="2026500"/>
            <a:ext cx="10744157" cy="4496099"/>
          </a:xfrm>
          <a:prstGeom prst="rect">
            <a:avLst/>
          </a:prstGeom>
          <a:noFill/>
          <a:ln>
            <a:noFill/>
          </a:ln>
        </p:spPr>
      </p:pic>
      <p:sp>
        <p:nvSpPr>
          <p:cNvPr id="260" name="Google Shape;260;p36"/>
          <p:cNvSpPr/>
          <p:nvPr/>
        </p:nvSpPr>
        <p:spPr>
          <a:xfrm>
            <a:off x="-3000" y="3222433"/>
            <a:ext cx="1355200" cy="2842400"/>
          </a:xfrm>
          <a:prstGeom prst="down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cxnSp>
        <p:nvCxnSpPr>
          <p:cNvPr id="265" name="Google Shape;265;p37"/>
          <p:cNvCxnSpPr/>
          <p:nvPr/>
        </p:nvCxnSpPr>
        <p:spPr>
          <a:xfrm>
            <a:off x="-3000" y="6770100"/>
            <a:ext cx="12198000" cy="0"/>
          </a:xfrm>
          <a:prstGeom prst="straightConnector1">
            <a:avLst/>
          </a:prstGeom>
          <a:noFill/>
          <a:ln w="228600" cap="flat" cmpd="sng">
            <a:solidFill>
              <a:srgbClr val="CC0000"/>
            </a:solidFill>
            <a:prstDash val="solid"/>
            <a:round/>
            <a:headEnd type="none" w="sm" len="sm"/>
            <a:tailEnd type="none" w="sm" len="sm"/>
          </a:ln>
        </p:spPr>
      </p:cxnSp>
      <p:cxnSp>
        <p:nvCxnSpPr>
          <p:cNvPr id="266" name="Google Shape;266;p37"/>
          <p:cNvCxnSpPr/>
          <p:nvPr/>
        </p:nvCxnSpPr>
        <p:spPr>
          <a:xfrm>
            <a:off x="9280117" y="363200"/>
            <a:ext cx="1248000" cy="0"/>
          </a:xfrm>
          <a:prstGeom prst="straightConnector1">
            <a:avLst/>
          </a:prstGeom>
          <a:noFill/>
          <a:ln w="76200" cap="flat" cmpd="sng">
            <a:solidFill>
              <a:srgbClr val="CC0000"/>
            </a:solidFill>
            <a:prstDash val="solid"/>
            <a:round/>
            <a:headEnd type="none" w="sm" len="sm"/>
            <a:tailEnd type="none" w="sm" len="sm"/>
          </a:ln>
        </p:spPr>
      </p:cxnSp>
      <p:cxnSp>
        <p:nvCxnSpPr>
          <p:cNvPr id="267" name="Google Shape;267;p37"/>
          <p:cNvCxnSpPr/>
          <p:nvPr/>
        </p:nvCxnSpPr>
        <p:spPr>
          <a:xfrm>
            <a:off x="10604984" y="363200"/>
            <a:ext cx="1248000" cy="0"/>
          </a:xfrm>
          <a:prstGeom prst="straightConnector1">
            <a:avLst/>
          </a:prstGeom>
          <a:noFill/>
          <a:ln w="76200" cap="flat" cmpd="sng">
            <a:solidFill>
              <a:srgbClr val="3C78D8"/>
            </a:solidFill>
            <a:prstDash val="solid"/>
            <a:round/>
            <a:headEnd type="none" w="sm" len="sm"/>
            <a:tailEnd type="none" w="sm" len="sm"/>
          </a:ln>
        </p:spPr>
      </p:cxnSp>
      <p:sp>
        <p:nvSpPr>
          <p:cNvPr id="268" name="Google Shape;268;p37"/>
          <p:cNvSpPr txBox="1"/>
          <p:nvPr/>
        </p:nvSpPr>
        <p:spPr>
          <a:xfrm>
            <a:off x="2578600" y="722233"/>
            <a:ext cx="9613200" cy="580800"/>
          </a:xfrm>
          <a:prstGeom prst="rect">
            <a:avLst/>
          </a:prstGeom>
          <a:noFill/>
          <a:ln>
            <a:noFill/>
          </a:ln>
        </p:spPr>
        <p:txBody>
          <a:bodyPr spcFirstLastPara="1" wrap="square" lIns="121900" tIns="121900" rIns="121900" bIns="121900" anchor="ctr" anchorCtr="0">
            <a:noAutofit/>
          </a:bodyPr>
          <a:lstStyle/>
          <a:p>
            <a:pPr>
              <a:buClr>
                <a:schemeClr val="dk1"/>
              </a:buClr>
              <a:buSzPts val="1100"/>
            </a:pPr>
            <a:endParaRPr sz="4000">
              <a:solidFill>
                <a:srgbClr val="2A3990"/>
              </a:solidFill>
              <a:latin typeface="Roboto"/>
              <a:ea typeface="Roboto"/>
              <a:cs typeface="Roboto"/>
              <a:sym typeface="Roboto"/>
            </a:endParaRPr>
          </a:p>
        </p:txBody>
      </p:sp>
      <p:pic>
        <p:nvPicPr>
          <p:cNvPr id="269" name="Google Shape;269;p37"/>
          <p:cNvPicPr preferRelativeResize="0"/>
          <p:nvPr/>
        </p:nvPicPr>
        <p:blipFill>
          <a:blip r:embed="rId3">
            <a:alphaModFix/>
          </a:blip>
          <a:stretch>
            <a:fillRect/>
          </a:stretch>
        </p:blipFill>
        <p:spPr>
          <a:xfrm>
            <a:off x="802101" y="412117"/>
            <a:ext cx="1201033" cy="1201033"/>
          </a:xfrm>
          <a:prstGeom prst="rect">
            <a:avLst/>
          </a:prstGeom>
          <a:noFill/>
          <a:ln>
            <a:noFill/>
          </a:ln>
        </p:spPr>
      </p:pic>
      <p:sp>
        <p:nvSpPr>
          <p:cNvPr id="270" name="Google Shape;270;p37"/>
          <p:cNvSpPr txBox="1">
            <a:spLocks noGrp="1"/>
          </p:cNvSpPr>
          <p:nvPr>
            <p:ph type="title" idx="4294967295"/>
          </p:nvPr>
        </p:nvSpPr>
        <p:spPr>
          <a:xfrm>
            <a:off x="1728667" y="690833"/>
            <a:ext cx="9820400" cy="813200"/>
          </a:xfrm>
          <a:prstGeom prst="rect">
            <a:avLst/>
          </a:prstGeom>
        </p:spPr>
        <p:txBody>
          <a:bodyPr spcFirstLastPara="1" wrap="square" lIns="121900" tIns="121900" rIns="121900" bIns="121900" anchor="t" anchorCtr="0">
            <a:noAutofit/>
          </a:bodyPr>
          <a:lstStyle/>
          <a:p>
            <a:pPr algn="ctr"/>
            <a:r>
              <a:rPr lang="en">
                <a:solidFill>
                  <a:srgbClr val="2A3990"/>
                </a:solidFill>
              </a:rPr>
              <a:t>Updating Telephone and Email</a:t>
            </a:r>
            <a:endParaRPr>
              <a:solidFill>
                <a:srgbClr val="2A3990"/>
              </a:solidFill>
            </a:endParaRPr>
          </a:p>
          <a:p>
            <a:pPr algn="ctr"/>
            <a:r>
              <a:rPr lang="en">
                <a:solidFill>
                  <a:srgbClr val="2A3990"/>
                </a:solidFill>
              </a:rPr>
              <a:t> on Parent Portal</a:t>
            </a:r>
            <a:endParaRPr>
              <a:solidFill>
                <a:srgbClr val="2A3990"/>
              </a:solidFill>
            </a:endParaRPr>
          </a:p>
        </p:txBody>
      </p:sp>
      <p:pic>
        <p:nvPicPr>
          <p:cNvPr id="271" name="Google Shape;271;p37"/>
          <p:cNvPicPr preferRelativeResize="0"/>
          <p:nvPr/>
        </p:nvPicPr>
        <p:blipFill>
          <a:blip r:embed="rId4"/>
          <a:srcRect/>
          <a:stretch/>
        </p:blipFill>
        <p:spPr>
          <a:xfrm>
            <a:off x="10395344" y="660433"/>
            <a:ext cx="1295067" cy="1295067"/>
          </a:xfrm>
          <a:prstGeom prst="rect">
            <a:avLst/>
          </a:prstGeom>
          <a:noFill/>
          <a:ln>
            <a:noFill/>
          </a:ln>
        </p:spPr>
      </p:pic>
      <p:pic>
        <p:nvPicPr>
          <p:cNvPr id="272" name="Google Shape;272;p37"/>
          <p:cNvPicPr preferRelativeResize="0"/>
          <p:nvPr/>
        </p:nvPicPr>
        <p:blipFill>
          <a:blip r:embed="rId5">
            <a:alphaModFix/>
          </a:blip>
          <a:stretch>
            <a:fillRect/>
          </a:stretch>
        </p:blipFill>
        <p:spPr>
          <a:xfrm>
            <a:off x="293677" y="2252734"/>
            <a:ext cx="11650456" cy="3010300"/>
          </a:xfrm>
          <a:prstGeom prst="rect">
            <a:avLst/>
          </a:prstGeom>
          <a:noFill/>
          <a:ln>
            <a:noFill/>
          </a:ln>
        </p:spPr>
      </p:pic>
      <p:sp>
        <p:nvSpPr>
          <p:cNvPr id="273" name="Google Shape;273;p37"/>
          <p:cNvSpPr/>
          <p:nvPr/>
        </p:nvSpPr>
        <p:spPr>
          <a:xfrm>
            <a:off x="10642300" y="2429233"/>
            <a:ext cx="793200" cy="1966400"/>
          </a:xfrm>
          <a:prstGeom prst="downArrow">
            <a:avLst>
              <a:gd name="adj1" fmla="val 50000"/>
              <a:gd name="adj2" fmla="val 50000"/>
            </a:avLst>
          </a:prstGeom>
          <a:solidFill>
            <a:srgbClr val="000000"/>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cxnSp>
        <p:nvCxnSpPr>
          <p:cNvPr id="278" name="Google Shape;278;p38"/>
          <p:cNvCxnSpPr/>
          <p:nvPr/>
        </p:nvCxnSpPr>
        <p:spPr>
          <a:xfrm>
            <a:off x="-3000" y="6770100"/>
            <a:ext cx="12198000" cy="0"/>
          </a:xfrm>
          <a:prstGeom prst="straightConnector1">
            <a:avLst/>
          </a:prstGeom>
          <a:noFill/>
          <a:ln w="228600" cap="flat" cmpd="sng">
            <a:solidFill>
              <a:srgbClr val="CC0000"/>
            </a:solidFill>
            <a:prstDash val="solid"/>
            <a:round/>
            <a:headEnd type="none" w="sm" len="sm"/>
            <a:tailEnd type="none" w="sm" len="sm"/>
          </a:ln>
        </p:spPr>
      </p:cxnSp>
      <p:cxnSp>
        <p:nvCxnSpPr>
          <p:cNvPr id="279" name="Google Shape;279;p38"/>
          <p:cNvCxnSpPr/>
          <p:nvPr/>
        </p:nvCxnSpPr>
        <p:spPr>
          <a:xfrm>
            <a:off x="9280117" y="363200"/>
            <a:ext cx="1248000" cy="0"/>
          </a:xfrm>
          <a:prstGeom prst="straightConnector1">
            <a:avLst/>
          </a:prstGeom>
          <a:noFill/>
          <a:ln w="76200" cap="flat" cmpd="sng">
            <a:solidFill>
              <a:srgbClr val="CC0000"/>
            </a:solidFill>
            <a:prstDash val="solid"/>
            <a:round/>
            <a:headEnd type="none" w="sm" len="sm"/>
            <a:tailEnd type="none" w="sm" len="sm"/>
          </a:ln>
        </p:spPr>
      </p:cxnSp>
      <p:cxnSp>
        <p:nvCxnSpPr>
          <p:cNvPr id="280" name="Google Shape;280;p38"/>
          <p:cNvCxnSpPr/>
          <p:nvPr/>
        </p:nvCxnSpPr>
        <p:spPr>
          <a:xfrm>
            <a:off x="10604984" y="363200"/>
            <a:ext cx="1248000" cy="0"/>
          </a:xfrm>
          <a:prstGeom prst="straightConnector1">
            <a:avLst/>
          </a:prstGeom>
          <a:noFill/>
          <a:ln w="76200" cap="flat" cmpd="sng">
            <a:solidFill>
              <a:srgbClr val="3C78D8"/>
            </a:solidFill>
            <a:prstDash val="solid"/>
            <a:round/>
            <a:headEnd type="none" w="sm" len="sm"/>
            <a:tailEnd type="none" w="sm" len="sm"/>
          </a:ln>
        </p:spPr>
      </p:cxnSp>
      <p:sp>
        <p:nvSpPr>
          <p:cNvPr id="281" name="Google Shape;281;p38"/>
          <p:cNvSpPr txBox="1"/>
          <p:nvPr/>
        </p:nvSpPr>
        <p:spPr>
          <a:xfrm>
            <a:off x="2578600" y="722233"/>
            <a:ext cx="9613200" cy="580800"/>
          </a:xfrm>
          <a:prstGeom prst="rect">
            <a:avLst/>
          </a:prstGeom>
          <a:noFill/>
          <a:ln>
            <a:noFill/>
          </a:ln>
        </p:spPr>
        <p:txBody>
          <a:bodyPr spcFirstLastPara="1" wrap="square" lIns="121900" tIns="121900" rIns="121900" bIns="121900" anchor="ctr" anchorCtr="0">
            <a:noAutofit/>
          </a:bodyPr>
          <a:lstStyle/>
          <a:p>
            <a:pPr>
              <a:buClr>
                <a:schemeClr val="dk1"/>
              </a:buClr>
              <a:buSzPts val="1100"/>
            </a:pPr>
            <a:endParaRPr sz="4000">
              <a:solidFill>
                <a:srgbClr val="2A3990"/>
              </a:solidFill>
              <a:latin typeface="Roboto"/>
              <a:ea typeface="Roboto"/>
              <a:cs typeface="Roboto"/>
              <a:sym typeface="Roboto"/>
            </a:endParaRPr>
          </a:p>
        </p:txBody>
      </p:sp>
      <p:pic>
        <p:nvPicPr>
          <p:cNvPr id="282" name="Google Shape;282;p38"/>
          <p:cNvPicPr preferRelativeResize="0"/>
          <p:nvPr/>
        </p:nvPicPr>
        <p:blipFill>
          <a:blip r:embed="rId3">
            <a:alphaModFix/>
          </a:blip>
          <a:stretch>
            <a:fillRect/>
          </a:stretch>
        </p:blipFill>
        <p:spPr>
          <a:xfrm>
            <a:off x="802101" y="412117"/>
            <a:ext cx="1201033" cy="1201033"/>
          </a:xfrm>
          <a:prstGeom prst="rect">
            <a:avLst/>
          </a:prstGeom>
          <a:noFill/>
          <a:ln>
            <a:noFill/>
          </a:ln>
        </p:spPr>
      </p:pic>
      <p:sp>
        <p:nvSpPr>
          <p:cNvPr id="283" name="Google Shape;283;p38"/>
          <p:cNvSpPr txBox="1">
            <a:spLocks noGrp="1"/>
          </p:cNvSpPr>
          <p:nvPr>
            <p:ph type="title" idx="4294967295"/>
          </p:nvPr>
        </p:nvSpPr>
        <p:spPr>
          <a:xfrm>
            <a:off x="1728667" y="690833"/>
            <a:ext cx="9820400" cy="813200"/>
          </a:xfrm>
          <a:prstGeom prst="rect">
            <a:avLst/>
          </a:prstGeom>
        </p:spPr>
        <p:txBody>
          <a:bodyPr spcFirstLastPara="1" wrap="square" lIns="121900" tIns="121900" rIns="121900" bIns="121900" anchor="t" anchorCtr="0">
            <a:noAutofit/>
          </a:bodyPr>
          <a:lstStyle/>
          <a:p>
            <a:pPr algn="ctr"/>
            <a:r>
              <a:rPr lang="en">
                <a:solidFill>
                  <a:srgbClr val="2A3990"/>
                </a:solidFill>
              </a:rPr>
              <a:t>Updating Telephone and Email</a:t>
            </a:r>
            <a:endParaRPr>
              <a:solidFill>
                <a:srgbClr val="2A3990"/>
              </a:solidFill>
            </a:endParaRPr>
          </a:p>
          <a:p>
            <a:pPr algn="ctr"/>
            <a:r>
              <a:rPr lang="en">
                <a:solidFill>
                  <a:srgbClr val="2A3990"/>
                </a:solidFill>
              </a:rPr>
              <a:t> on Parent Portal</a:t>
            </a:r>
            <a:endParaRPr>
              <a:solidFill>
                <a:srgbClr val="2A3990"/>
              </a:solidFill>
            </a:endParaRPr>
          </a:p>
        </p:txBody>
      </p:sp>
      <p:pic>
        <p:nvPicPr>
          <p:cNvPr id="284" name="Google Shape;284;p38"/>
          <p:cNvPicPr preferRelativeResize="0"/>
          <p:nvPr/>
        </p:nvPicPr>
        <p:blipFill>
          <a:blip r:embed="rId4"/>
          <a:srcRect/>
          <a:stretch/>
        </p:blipFill>
        <p:spPr>
          <a:xfrm>
            <a:off x="10395344" y="660433"/>
            <a:ext cx="1295067" cy="1295067"/>
          </a:xfrm>
          <a:prstGeom prst="rect">
            <a:avLst/>
          </a:prstGeom>
          <a:noFill/>
          <a:ln>
            <a:noFill/>
          </a:ln>
        </p:spPr>
      </p:pic>
      <p:pic>
        <p:nvPicPr>
          <p:cNvPr id="285" name="Google Shape;285;p38"/>
          <p:cNvPicPr preferRelativeResize="0"/>
          <p:nvPr/>
        </p:nvPicPr>
        <p:blipFill>
          <a:blip r:embed="rId5">
            <a:alphaModFix/>
          </a:blip>
          <a:stretch>
            <a:fillRect/>
          </a:stretch>
        </p:blipFill>
        <p:spPr>
          <a:xfrm>
            <a:off x="380067" y="2731634"/>
            <a:ext cx="11436035" cy="2440767"/>
          </a:xfrm>
          <a:prstGeom prst="rect">
            <a:avLst/>
          </a:prstGeom>
          <a:noFill/>
          <a:ln>
            <a:noFill/>
          </a:ln>
        </p:spPr>
      </p:pic>
      <p:sp>
        <p:nvSpPr>
          <p:cNvPr id="286" name="Google Shape;286;p38"/>
          <p:cNvSpPr/>
          <p:nvPr/>
        </p:nvSpPr>
        <p:spPr>
          <a:xfrm>
            <a:off x="10688684" y="2252733"/>
            <a:ext cx="708400" cy="1652400"/>
          </a:xfrm>
          <a:prstGeom prst="downArrow">
            <a:avLst>
              <a:gd name="adj1" fmla="val 50000"/>
              <a:gd name="adj2" fmla="val 50000"/>
            </a:avLst>
          </a:prstGeom>
          <a:solidFill>
            <a:srgbClr val="000000"/>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277</Words>
  <Application>Microsoft Office PowerPoint</Application>
  <PresentationFormat>Widescreen</PresentationFormat>
  <Paragraphs>19</Paragraphs>
  <Slides>9</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Quattrocento Sans</vt:lpstr>
      <vt:lpstr>Roboto</vt:lpstr>
      <vt:lpstr>Office Theme</vt:lpstr>
      <vt:lpstr>Simple Light</vt:lpstr>
      <vt:lpstr>PowerPoint Presentation</vt:lpstr>
      <vt:lpstr>Attendance on Parent Portal</vt:lpstr>
      <vt:lpstr>Attendance on Parent Portal</vt:lpstr>
      <vt:lpstr>Attendance on Parent Portal</vt:lpstr>
      <vt:lpstr>Attendance on Parent Portal</vt:lpstr>
      <vt:lpstr>Attendance on Parent Portal</vt:lpstr>
      <vt:lpstr>Updating Telephone and Email  on Parent Portal</vt:lpstr>
      <vt:lpstr>Updating Telephone and Email  on Parent Portal</vt:lpstr>
      <vt:lpstr>Updating Telephone and Email  on Parent Portal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on Parent Portal</dc:title>
  <dc:creator>Sonja Thompson</dc:creator>
  <cp:lastModifiedBy>Sonja Thompson</cp:lastModifiedBy>
  <cp:revision>4</cp:revision>
  <dcterms:created xsi:type="dcterms:W3CDTF">2020-09-02T12:57:18Z</dcterms:created>
  <dcterms:modified xsi:type="dcterms:W3CDTF">2020-09-04T22:17:13Z</dcterms:modified>
</cp:coreProperties>
</file>